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2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3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101E6-01C8-4FBE-9093-E9EC672CC3B7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B95BFAC-A3C8-433F-B2FC-BE49E62A40AE}">
      <dgm:prSet phldrT="[Texto]"/>
      <dgm:spPr/>
      <dgm:t>
        <a:bodyPr/>
        <a:lstStyle/>
        <a:p>
          <a:r>
            <a:rPr lang="es-ES" dirty="0"/>
            <a:t>Voz inicial</a:t>
          </a:r>
        </a:p>
      </dgm:t>
    </dgm:pt>
    <dgm:pt modelId="{DF75201B-07D1-40F6-B3F0-F207C1798E0B}" type="parTrans" cxnId="{3977512F-2185-414C-856A-1B92E1BB71FB}">
      <dgm:prSet/>
      <dgm:spPr/>
      <dgm:t>
        <a:bodyPr/>
        <a:lstStyle/>
        <a:p>
          <a:endParaRPr lang="es-ES"/>
        </a:p>
      </dgm:t>
    </dgm:pt>
    <dgm:pt modelId="{5031B5B7-7030-499E-8183-2B3CB2D42299}" type="sibTrans" cxnId="{3977512F-2185-414C-856A-1B92E1BB71FB}">
      <dgm:prSet/>
      <dgm:spPr/>
      <dgm:t>
        <a:bodyPr/>
        <a:lstStyle/>
        <a:p>
          <a:endParaRPr lang="es-ES"/>
        </a:p>
      </dgm:t>
    </dgm:pt>
    <dgm:pt modelId="{2B56A027-949B-4A5D-8405-812FE16F2B8B}">
      <dgm:prSet phldrT="[Texto]" phldr="1"/>
      <dgm:spPr/>
      <dgm:t>
        <a:bodyPr/>
        <a:lstStyle/>
        <a:p>
          <a:endParaRPr lang="es-ES"/>
        </a:p>
      </dgm:t>
    </dgm:pt>
    <dgm:pt modelId="{C6A8910C-A1AF-497A-83EA-5D6B7978BC7D}" type="parTrans" cxnId="{C49FEFC9-3515-4110-B322-E2E4270E215D}">
      <dgm:prSet/>
      <dgm:spPr/>
      <dgm:t>
        <a:bodyPr/>
        <a:lstStyle/>
        <a:p>
          <a:endParaRPr lang="es-ES"/>
        </a:p>
      </dgm:t>
    </dgm:pt>
    <dgm:pt modelId="{FA518BC7-0D2B-41FA-92B5-2AE1F79DCEB0}" type="sibTrans" cxnId="{C49FEFC9-3515-4110-B322-E2E4270E215D}">
      <dgm:prSet/>
      <dgm:spPr/>
      <dgm:t>
        <a:bodyPr/>
        <a:lstStyle/>
        <a:p>
          <a:endParaRPr lang="es-ES"/>
        </a:p>
      </dgm:t>
    </dgm:pt>
    <dgm:pt modelId="{85ABCED9-A04C-4171-B0D1-D9AACF3C6136}">
      <dgm:prSet phldrT="[Texto]" phldr="1"/>
      <dgm:spPr/>
      <dgm:t>
        <a:bodyPr/>
        <a:lstStyle/>
        <a:p>
          <a:endParaRPr lang="es-ES"/>
        </a:p>
      </dgm:t>
    </dgm:pt>
    <dgm:pt modelId="{DEBB7572-8E34-43B5-98A7-5FFA77137BC6}" type="parTrans" cxnId="{D5BBB04E-C70C-4A74-9D1D-9CCEA0A7A96A}">
      <dgm:prSet/>
      <dgm:spPr/>
      <dgm:t>
        <a:bodyPr/>
        <a:lstStyle/>
        <a:p>
          <a:endParaRPr lang="es-ES"/>
        </a:p>
      </dgm:t>
    </dgm:pt>
    <dgm:pt modelId="{04943F1D-F9E8-455A-8A81-74DE413C1A45}" type="sibTrans" cxnId="{D5BBB04E-C70C-4A74-9D1D-9CCEA0A7A96A}">
      <dgm:prSet/>
      <dgm:spPr/>
      <dgm:t>
        <a:bodyPr/>
        <a:lstStyle/>
        <a:p>
          <a:endParaRPr lang="es-ES"/>
        </a:p>
      </dgm:t>
    </dgm:pt>
    <dgm:pt modelId="{9FF47880-D2BC-41A5-8533-BE89C8AF5C34}">
      <dgm:prSet phldrT="[Texto]" phldr="1"/>
      <dgm:spPr/>
      <dgm:t>
        <a:bodyPr/>
        <a:lstStyle/>
        <a:p>
          <a:endParaRPr lang="es-ES"/>
        </a:p>
      </dgm:t>
    </dgm:pt>
    <dgm:pt modelId="{038BB33B-B8B1-417C-B1C6-298F746FB911}" type="parTrans" cxnId="{5DF4B1B2-EB80-49D8-BD8D-666E7EF10B0B}">
      <dgm:prSet/>
      <dgm:spPr/>
      <dgm:t>
        <a:bodyPr/>
        <a:lstStyle/>
        <a:p>
          <a:endParaRPr lang="es-ES"/>
        </a:p>
      </dgm:t>
    </dgm:pt>
    <dgm:pt modelId="{AD2F3FF7-E04C-4C04-A0CB-0AD7162C9E9D}" type="sibTrans" cxnId="{5DF4B1B2-EB80-49D8-BD8D-666E7EF10B0B}">
      <dgm:prSet/>
      <dgm:spPr/>
      <dgm:t>
        <a:bodyPr/>
        <a:lstStyle/>
        <a:p>
          <a:endParaRPr lang="es-ES"/>
        </a:p>
      </dgm:t>
    </dgm:pt>
    <dgm:pt modelId="{FACAA09E-347E-4A37-AEC5-2571BE271714}">
      <dgm:prSet phldrT="[Texto]" phldr="1"/>
      <dgm:spPr/>
      <dgm:t>
        <a:bodyPr/>
        <a:lstStyle/>
        <a:p>
          <a:endParaRPr lang="es-ES"/>
        </a:p>
      </dgm:t>
    </dgm:pt>
    <dgm:pt modelId="{A5099B02-2D8A-4872-B8CD-7CCA97A4EB7F}" type="parTrans" cxnId="{C44F85AC-9B9F-4940-A235-896625AF73FB}">
      <dgm:prSet/>
      <dgm:spPr/>
      <dgm:t>
        <a:bodyPr/>
        <a:lstStyle/>
        <a:p>
          <a:endParaRPr lang="es-ES"/>
        </a:p>
      </dgm:t>
    </dgm:pt>
    <dgm:pt modelId="{21F105AC-5481-420D-99FB-EADB686BA12F}" type="sibTrans" cxnId="{C44F85AC-9B9F-4940-A235-896625AF73FB}">
      <dgm:prSet/>
      <dgm:spPr/>
      <dgm:t>
        <a:bodyPr/>
        <a:lstStyle/>
        <a:p>
          <a:endParaRPr lang="es-ES"/>
        </a:p>
      </dgm:t>
    </dgm:pt>
    <dgm:pt modelId="{598FD099-3CED-437D-AD85-4C1281F4963C}">
      <dgm:prSet phldrT="[Texto]" phldr="1"/>
      <dgm:spPr/>
      <dgm:t>
        <a:bodyPr/>
        <a:lstStyle/>
        <a:p>
          <a:endParaRPr lang="es-ES"/>
        </a:p>
      </dgm:t>
    </dgm:pt>
    <dgm:pt modelId="{A11D20E0-3F21-4DA5-AE31-D7D86A1DE66D}" type="parTrans" cxnId="{0142F9D2-613E-464E-8FB6-9E30859F3B61}">
      <dgm:prSet/>
      <dgm:spPr/>
      <dgm:t>
        <a:bodyPr/>
        <a:lstStyle/>
        <a:p>
          <a:endParaRPr lang="es-ES"/>
        </a:p>
      </dgm:t>
    </dgm:pt>
    <dgm:pt modelId="{197FAD5D-C6F1-402C-BF3A-32E285B9B17A}" type="sibTrans" cxnId="{0142F9D2-613E-464E-8FB6-9E30859F3B61}">
      <dgm:prSet/>
      <dgm:spPr/>
      <dgm:t>
        <a:bodyPr/>
        <a:lstStyle/>
        <a:p>
          <a:endParaRPr lang="es-ES"/>
        </a:p>
      </dgm:t>
    </dgm:pt>
    <dgm:pt modelId="{D3EAF129-D985-4D8A-AD45-520475FF1413}">
      <dgm:prSet phldrT="[Texto]" phldr="1"/>
      <dgm:spPr/>
      <dgm:t>
        <a:bodyPr/>
        <a:lstStyle/>
        <a:p>
          <a:endParaRPr lang="es-ES"/>
        </a:p>
      </dgm:t>
    </dgm:pt>
    <dgm:pt modelId="{BDE3A60A-314E-4C75-9DB2-87B382560952}" type="parTrans" cxnId="{64CF8D3E-E693-4CA2-BC05-AB17CE88F541}">
      <dgm:prSet/>
      <dgm:spPr/>
      <dgm:t>
        <a:bodyPr/>
        <a:lstStyle/>
        <a:p>
          <a:endParaRPr lang="es-ES"/>
        </a:p>
      </dgm:t>
    </dgm:pt>
    <dgm:pt modelId="{6DCB8ABA-7F65-463D-A429-BE599674E73F}" type="sibTrans" cxnId="{64CF8D3E-E693-4CA2-BC05-AB17CE88F541}">
      <dgm:prSet/>
      <dgm:spPr/>
      <dgm:t>
        <a:bodyPr/>
        <a:lstStyle/>
        <a:p>
          <a:endParaRPr lang="es-ES"/>
        </a:p>
      </dgm:t>
    </dgm:pt>
    <dgm:pt modelId="{2AF8248F-C897-41EF-B07B-4B8508FE89CF}">
      <dgm:prSet phldrT="[Texto]" phldr="1"/>
      <dgm:spPr/>
      <dgm:t>
        <a:bodyPr/>
        <a:lstStyle/>
        <a:p>
          <a:endParaRPr lang="es-ES"/>
        </a:p>
      </dgm:t>
    </dgm:pt>
    <dgm:pt modelId="{6273184F-24DC-493A-A18A-7DA3BA63F958}" type="parTrans" cxnId="{9EA49662-BCD7-4F97-8195-A75D77088D92}">
      <dgm:prSet/>
      <dgm:spPr/>
      <dgm:t>
        <a:bodyPr/>
        <a:lstStyle/>
        <a:p>
          <a:endParaRPr lang="es-ES"/>
        </a:p>
      </dgm:t>
    </dgm:pt>
    <dgm:pt modelId="{71E5A9CA-8068-4DD6-9557-98E1E8659F4A}" type="sibTrans" cxnId="{9EA49662-BCD7-4F97-8195-A75D77088D92}">
      <dgm:prSet/>
      <dgm:spPr/>
      <dgm:t>
        <a:bodyPr/>
        <a:lstStyle/>
        <a:p>
          <a:endParaRPr lang="es-ES"/>
        </a:p>
      </dgm:t>
    </dgm:pt>
    <dgm:pt modelId="{50A46DE8-E9A1-4E91-800B-A68D7101FDCB}">
      <dgm:prSet phldrT="[Texto]"/>
      <dgm:spPr/>
      <dgm:t>
        <a:bodyPr/>
        <a:lstStyle/>
        <a:p>
          <a:r>
            <a:rPr lang="es-ES" dirty="0"/>
            <a:t>Voz Final</a:t>
          </a:r>
        </a:p>
      </dgm:t>
    </dgm:pt>
    <dgm:pt modelId="{DD6CD73D-3DD7-460B-AA58-C169F0B6FE8B}" type="parTrans" cxnId="{8DF2B945-2609-4C06-BCF6-83EAB0E1C9FB}">
      <dgm:prSet/>
      <dgm:spPr/>
      <dgm:t>
        <a:bodyPr/>
        <a:lstStyle/>
        <a:p>
          <a:endParaRPr lang="es-ES"/>
        </a:p>
      </dgm:t>
    </dgm:pt>
    <dgm:pt modelId="{A73246B4-25C2-476B-BC3E-A56F8354939F}" type="sibTrans" cxnId="{8DF2B945-2609-4C06-BCF6-83EAB0E1C9FB}">
      <dgm:prSet/>
      <dgm:spPr/>
      <dgm:t>
        <a:bodyPr/>
        <a:lstStyle/>
        <a:p>
          <a:endParaRPr lang="es-ES"/>
        </a:p>
      </dgm:t>
    </dgm:pt>
    <dgm:pt modelId="{7BF7C394-13A0-4355-8E8C-066F7E316B3A}" type="pres">
      <dgm:prSet presAssocID="{086101E6-01C8-4FBE-9093-E9EC672CC3B7}" presName="diagram" presStyleCnt="0">
        <dgm:presLayoutVars>
          <dgm:dir/>
          <dgm:resizeHandles/>
        </dgm:presLayoutVars>
      </dgm:prSet>
      <dgm:spPr/>
    </dgm:pt>
    <dgm:pt modelId="{373018AA-4F32-460E-A80F-32D524DB7168}" type="pres">
      <dgm:prSet presAssocID="{6B95BFAC-A3C8-433F-B2FC-BE49E62A40AE}" presName="firstNode" presStyleLbl="node1" presStyleIdx="0" presStyleCnt="9">
        <dgm:presLayoutVars>
          <dgm:bulletEnabled val="1"/>
        </dgm:presLayoutVars>
      </dgm:prSet>
      <dgm:spPr/>
    </dgm:pt>
    <dgm:pt modelId="{3C14AFB4-A876-497E-A373-CF4D6AF16C37}" type="pres">
      <dgm:prSet presAssocID="{5031B5B7-7030-499E-8183-2B3CB2D42299}" presName="sibTrans" presStyleLbl="sibTrans2D1" presStyleIdx="0" presStyleCnt="8"/>
      <dgm:spPr/>
    </dgm:pt>
    <dgm:pt modelId="{8DBAD75F-BAD8-437B-B44F-0F19D59B967F}" type="pres">
      <dgm:prSet presAssocID="{2B56A027-949B-4A5D-8405-812FE16F2B8B}" presName="middleNode" presStyleCnt="0"/>
      <dgm:spPr/>
    </dgm:pt>
    <dgm:pt modelId="{D5EBDBB9-FF2F-47C8-829E-53705324D5AE}" type="pres">
      <dgm:prSet presAssocID="{2B56A027-949B-4A5D-8405-812FE16F2B8B}" presName="padding" presStyleLbl="node1" presStyleIdx="0" presStyleCnt="9"/>
      <dgm:spPr/>
    </dgm:pt>
    <dgm:pt modelId="{D915E8CE-0F00-4875-973E-1EB3D607CCA4}" type="pres">
      <dgm:prSet presAssocID="{2B56A027-949B-4A5D-8405-812FE16F2B8B}" presName="shape" presStyleLbl="node1" presStyleIdx="1" presStyleCnt="9">
        <dgm:presLayoutVars>
          <dgm:bulletEnabled val="1"/>
        </dgm:presLayoutVars>
      </dgm:prSet>
      <dgm:spPr/>
    </dgm:pt>
    <dgm:pt modelId="{A4C53A97-C968-4BA7-93AA-781964FC2BBF}" type="pres">
      <dgm:prSet presAssocID="{FA518BC7-0D2B-41FA-92B5-2AE1F79DCEB0}" presName="sibTrans" presStyleLbl="sibTrans2D1" presStyleIdx="1" presStyleCnt="8"/>
      <dgm:spPr/>
    </dgm:pt>
    <dgm:pt modelId="{867E292D-D792-4881-B3E8-DA19E644F249}" type="pres">
      <dgm:prSet presAssocID="{85ABCED9-A04C-4171-B0D1-D9AACF3C6136}" presName="middleNode" presStyleCnt="0"/>
      <dgm:spPr/>
    </dgm:pt>
    <dgm:pt modelId="{38E85C2A-3EC3-436B-A8C5-959F04270666}" type="pres">
      <dgm:prSet presAssocID="{85ABCED9-A04C-4171-B0D1-D9AACF3C6136}" presName="padding" presStyleLbl="node1" presStyleIdx="1" presStyleCnt="9"/>
      <dgm:spPr/>
    </dgm:pt>
    <dgm:pt modelId="{C4019695-4491-4379-8EAC-2A4EB2C56515}" type="pres">
      <dgm:prSet presAssocID="{85ABCED9-A04C-4171-B0D1-D9AACF3C6136}" presName="shape" presStyleLbl="node1" presStyleIdx="2" presStyleCnt="9">
        <dgm:presLayoutVars>
          <dgm:bulletEnabled val="1"/>
        </dgm:presLayoutVars>
      </dgm:prSet>
      <dgm:spPr/>
    </dgm:pt>
    <dgm:pt modelId="{0A590FB6-705C-4566-8B97-EA3D307C037C}" type="pres">
      <dgm:prSet presAssocID="{04943F1D-F9E8-455A-8A81-74DE413C1A45}" presName="sibTrans" presStyleLbl="sibTrans2D1" presStyleIdx="2" presStyleCnt="8"/>
      <dgm:spPr/>
    </dgm:pt>
    <dgm:pt modelId="{3EE0E643-3715-491E-B98C-C6B4D86D869B}" type="pres">
      <dgm:prSet presAssocID="{9FF47880-D2BC-41A5-8533-BE89C8AF5C34}" presName="middleNode" presStyleCnt="0"/>
      <dgm:spPr/>
    </dgm:pt>
    <dgm:pt modelId="{70AE0A5C-B611-42DE-B218-7E950A2EBBD3}" type="pres">
      <dgm:prSet presAssocID="{9FF47880-D2BC-41A5-8533-BE89C8AF5C34}" presName="padding" presStyleLbl="node1" presStyleIdx="2" presStyleCnt="9"/>
      <dgm:spPr/>
    </dgm:pt>
    <dgm:pt modelId="{BC5AC9FC-1D6C-4012-8E28-EA6384FF8331}" type="pres">
      <dgm:prSet presAssocID="{9FF47880-D2BC-41A5-8533-BE89C8AF5C34}" presName="shape" presStyleLbl="node1" presStyleIdx="3" presStyleCnt="9">
        <dgm:presLayoutVars>
          <dgm:bulletEnabled val="1"/>
        </dgm:presLayoutVars>
      </dgm:prSet>
      <dgm:spPr/>
    </dgm:pt>
    <dgm:pt modelId="{88DE0B65-2FBA-4242-90C7-8045FA9AD28D}" type="pres">
      <dgm:prSet presAssocID="{AD2F3FF7-E04C-4C04-A0CB-0AD7162C9E9D}" presName="sibTrans" presStyleLbl="sibTrans2D1" presStyleIdx="3" presStyleCnt="8"/>
      <dgm:spPr/>
    </dgm:pt>
    <dgm:pt modelId="{1B04E1A6-9E8C-434E-A392-1C7A8E3AC8E5}" type="pres">
      <dgm:prSet presAssocID="{FACAA09E-347E-4A37-AEC5-2571BE271714}" presName="middleNode" presStyleCnt="0"/>
      <dgm:spPr/>
    </dgm:pt>
    <dgm:pt modelId="{C77C630E-B0E7-4397-A7CB-165D925A3573}" type="pres">
      <dgm:prSet presAssocID="{FACAA09E-347E-4A37-AEC5-2571BE271714}" presName="padding" presStyleLbl="node1" presStyleIdx="3" presStyleCnt="9"/>
      <dgm:spPr/>
    </dgm:pt>
    <dgm:pt modelId="{8D34972F-4DB4-4A3A-99C5-755142A24703}" type="pres">
      <dgm:prSet presAssocID="{FACAA09E-347E-4A37-AEC5-2571BE271714}" presName="shape" presStyleLbl="node1" presStyleIdx="4" presStyleCnt="9" custLinFactNeighborX="0" custLinFactNeighborY="0">
        <dgm:presLayoutVars>
          <dgm:bulletEnabled val="1"/>
        </dgm:presLayoutVars>
      </dgm:prSet>
      <dgm:spPr/>
    </dgm:pt>
    <dgm:pt modelId="{51603D4C-D679-4122-A8A6-CACAF700B294}" type="pres">
      <dgm:prSet presAssocID="{21F105AC-5481-420D-99FB-EADB686BA12F}" presName="sibTrans" presStyleLbl="sibTrans2D1" presStyleIdx="4" presStyleCnt="8"/>
      <dgm:spPr/>
    </dgm:pt>
    <dgm:pt modelId="{81BCA2A0-069C-4C42-AF0A-F1825F3D6776}" type="pres">
      <dgm:prSet presAssocID="{598FD099-3CED-437D-AD85-4C1281F4963C}" presName="middleNode" presStyleCnt="0"/>
      <dgm:spPr/>
    </dgm:pt>
    <dgm:pt modelId="{F60585DD-1FF2-4E1D-A9EE-5C738D3DEFA4}" type="pres">
      <dgm:prSet presAssocID="{598FD099-3CED-437D-AD85-4C1281F4963C}" presName="padding" presStyleLbl="node1" presStyleIdx="4" presStyleCnt="9"/>
      <dgm:spPr/>
    </dgm:pt>
    <dgm:pt modelId="{89588AFB-B8CD-4AAE-8D85-150FAD6A19FB}" type="pres">
      <dgm:prSet presAssocID="{598FD099-3CED-437D-AD85-4C1281F4963C}" presName="shape" presStyleLbl="node1" presStyleIdx="5" presStyleCnt="9">
        <dgm:presLayoutVars>
          <dgm:bulletEnabled val="1"/>
        </dgm:presLayoutVars>
      </dgm:prSet>
      <dgm:spPr/>
    </dgm:pt>
    <dgm:pt modelId="{DCF7C19A-0B84-438C-9BAD-5BBABDC0D19B}" type="pres">
      <dgm:prSet presAssocID="{197FAD5D-C6F1-402C-BF3A-32E285B9B17A}" presName="sibTrans" presStyleLbl="sibTrans2D1" presStyleIdx="5" presStyleCnt="8"/>
      <dgm:spPr/>
    </dgm:pt>
    <dgm:pt modelId="{0908BCF0-0500-400B-8210-EE6BA928065B}" type="pres">
      <dgm:prSet presAssocID="{D3EAF129-D985-4D8A-AD45-520475FF1413}" presName="middleNode" presStyleCnt="0"/>
      <dgm:spPr/>
    </dgm:pt>
    <dgm:pt modelId="{3E7A9623-99FE-4DAB-A466-D6F9ADC6D3D8}" type="pres">
      <dgm:prSet presAssocID="{D3EAF129-D985-4D8A-AD45-520475FF1413}" presName="padding" presStyleLbl="node1" presStyleIdx="5" presStyleCnt="9"/>
      <dgm:spPr/>
    </dgm:pt>
    <dgm:pt modelId="{30F35FF5-DF9D-4448-95ED-CB96C71677D8}" type="pres">
      <dgm:prSet presAssocID="{D3EAF129-D985-4D8A-AD45-520475FF1413}" presName="shape" presStyleLbl="node1" presStyleIdx="6" presStyleCnt="9">
        <dgm:presLayoutVars>
          <dgm:bulletEnabled val="1"/>
        </dgm:presLayoutVars>
      </dgm:prSet>
      <dgm:spPr/>
    </dgm:pt>
    <dgm:pt modelId="{2CFA5B42-0ED8-42D6-9A0A-0DE8AA5D2D6B}" type="pres">
      <dgm:prSet presAssocID="{6DCB8ABA-7F65-463D-A429-BE599674E73F}" presName="sibTrans" presStyleLbl="sibTrans2D1" presStyleIdx="6" presStyleCnt="8"/>
      <dgm:spPr/>
    </dgm:pt>
    <dgm:pt modelId="{5084A51A-4C3E-4FCE-96C9-7A3B200641E5}" type="pres">
      <dgm:prSet presAssocID="{2AF8248F-C897-41EF-B07B-4B8508FE89CF}" presName="middleNode" presStyleCnt="0"/>
      <dgm:spPr/>
    </dgm:pt>
    <dgm:pt modelId="{1B8A600C-ABE8-46E2-BCEC-142A5124A27F}" type="pres">
      <dgm:prSet presAssocID="{2AF8248F-C897-41EF-B07B-4B8508FE89CF}" presName="padding" presStyleLbl="node1" presStyleIdx="6" presStyleCnt="9"/>
      <dgm:spPr/>
    </dgm:pt>
    <dgm:pt modelId="{998C848D-1B42-4F50-BF4E-848611FBCF56}" type="pres">
      <dgm:prSet presAssocID="{2AF8248F-C897-41EF-B07B-4B8508FE89CF}" presName="shape" presStyleLbl="node1" presStyleIdx="7" presStyleCnt="9">
        <dgm:presLayoutVars>
          <dgm:bulletEnabled val="1"/>
        </dgm:presLayoutVars>
      </dgm:prSet>
      <dgm:spPr/>
    </dgm:pt>
    <dgm:pt modelId="{8F9F377C-3DD4-4DF1-8880-E0BD2F8856C3}" type="pres">
      <dgm:prSet presAssocID="{71E5A9CA-8068-4DD6-9557-98E1E8659F4A}" presName="sibTrans" presStyleLbl="sibTrans2D1" presStyleIdx="7" presStyleCnt="8"/>
      <dgm:spPr/>
    </dgm:pt>
    <dgm:pt modelId="{7E401DF7-8485-45C0-A8F4-643551E5B305}" type="pres">
      <dgm:prSet presAssocID="{50A46DE8-E9A1-4E91-800B-A68D7101FDCB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CD94F111-5D7F-4012-8FD0-FF3BE26EB74C}" type="presOf" srcId="{197FAD5D-C6F1-402C-BF3A-32E285B9B17A}" destId="{DCF7C19A-0B84-438C-9BAD-5BBABDC0D19B}" srcOrd="0" destOrd="0" presId="urn:microsoft.com/office/officeart/2005/8/layout/bProcess2"/>
    <dgm:cxn modelId="{A90BFC24-CA80-43AA-9D8B-5ABC5195F338}" type="presOf" srcId="{AD2F3FF7-E04C-4C04-A0CB-0AD7162C9E9D}" destId="{88DE0B65-2FBA-4242-90C7-8045FA9AD28D}" srcOrd="0" destOrd="0" presId="urn:microsoft.com/office/officeart/2005/8/layout/bProcess2"/>
    <dgm:cxn modelId="{ABE0AC29-76FF-4C12-AF53-375128D9E0D5}" type="presOf" srcId="{2AF8248F-C897-41EF-B07B-4B8508FE89CF}" destId="{998C848D-1B42-4F50-BF4E-848611FBCF56}" srcOrd="0" destOrd="0" presId="urn:microsoft.com/office/officeart/2005/8/layout/bProcess2"/>
    <dgm:cxn modelId="{3977512F-2185-414C-856A-1B92E1BB71FB}" srcId="{086101E6-01C8-4FBE-9093-E9EC672CC3B7}" destId="{6B95BFAC-A3C8-433F-B2FC-BE49E62A40AE}" srcOrd="0" destOrd="0" parTransId="{DF75201B-07D1-40F6-B3F0-F207C1798E0B}" sibTransId="{5031B5B7-7030-499E-8183-2B3CB2D42299}"/>
    <dgm:cxn modelId="{0725323B-269B-47F1-B72A-6E34D3FEA5F2}" type="presOf" srcId="{21F105AC-5481-420D-99FB-EADB686BA12F}" destId="{51603D4C-D679-4122-A8A6-CACAF700B294}" srcOrd="0" destOrd="0" presId="urn:microsoft.com/office/officeart/2005/8/layout/bProcess2"/>
    <dgm:cxn modelId="{64CF8D3E-E693-4CA2-BC05-AB17CE88F541}" srcId="{086101E6-01C8-4FBE-9093-E9EC672CC3B7}" destId="{D3EAF129-D985-4D8A-AD45-520475FF1413}" srcOrd="6" destOrd="0" parTransId="{BDE3A60A-314E-4C75-9DB2-87B382560952}" sibTransId="{6DCB8ABA-7F65-463D-A429-BE599674E73F}"/>
    <dgm:cxn modelId="{473DD240-24A1-4B5E-AF75-1C1E96217CC6}" type="presOf" srcId="{85ABCED9-A04C-4171-B0D1-D9AACF3C6136}" destId="{C4019695-4491-4379-8EAC-2A4EB2C56515}" srcOrd="0" destOrd="0" presId="urn:microsoft.com/office/officeart/2005/8/layout/bProcess2"/>
    <dgm:cxn modelId="{5532635D-6669-4E83-A93F-E247DB28FB3E}" type="presOf" srcId="{5031B5B7-7030-499E-8183-2B3CB2D42299}" destId="{3C14AFB4-A876-497E-A373-CF4D6AF16C37}" srcOrd="0" destOrd="0" presId="urn:microsoft.com/office/officeart/2005/8/layout/bProcess2"/>
    <dgm:cxn modelId="{9EA49662-BCD7-4F97-8195-A75D77088D92}" srcId="{086101E6-01C8-4FBE-9093-E9EC672CC3B7}" destId="{2AF8248F-C897-41EF-B07B-4B8508FE89CF}" srcOrd="7" destOrd="0" parTransId="{6273184F-24DC-493A-A18A-7DA3BA63F958}" sibTransId="{71E5A9CA-8068-4DD6-9557-98E1E8659F4A}"/>
    <dgm:cxn modelId="{8DF2B945-2609-4C06-BCF6-83EAB0E1C9FB}" srcId="{086101E6-01C8-4FBE-9093-E9EC672CC3B7}" destId="{50A46DE8-E9A1-4E91-800B-A68D7101FDCB}" srcOrd="8" destOrd="0" parTransId="{DD6CD73D-3DD7-460B-AA58-C169F0B6FE8B}" sibTransId="{A73246B4-25C2-476B-BC3E-A56F8354939F}"/>
    <dgm:cxn modelId="{7A2F2D66-20D1-49BF-879D-85D375CDA268}" type="presOf" srcId="{FACAA09E-347E-4A37-AEC5-2571BE271714}" destId="{8D34972F-4DB4-4A3A-99C5-755142A24703}" srcOrd="0" destOrd="0" presId="urn:microsoft.com/office/officeart/2005/8/layout/bProcess2"/>
    <dgm:cxn modelId="{D5BBB04E-C70C-4A74-9D1D-9CCEA0A7A96A}" srcId="{086101E6-01C8-4FBE-9093-E9EC672CC3B7}" destId="{85ABCED9-A04C-4171-B0D1-D9AACF3C6136}" srcOrd="2" destOrd="0" parTransId="{DEBB7572-8E34-43B5-98A7-5FFA77137BC6}" sibTransId="{04943F1D-F9E8-455A-8A81-74DE413C1A45}"/>
    <dgm:cxn modelId="{C2ECF356-7141-40EC-A640-7AC43383FEAF}" type="presOf" srcId="{04943F1D-F9E8-455A-8A81-74DE413C1A45}" destId="{0A590FB6-705C-4566-8B97-EA3D307C037C}" srcOrd="0" destOrd="0" presId="urn:microsoft.com/office/officeart/2005/8/layout/bProcess2"/>
    <dgm:cxn modelId="{0B546578-C338-4BF5-9A4D-6848C80E5095}" type="presOf" srcId="{6B95BFAC-A3C8-433F-B2FC-BE49E62A40AE}" destId="{373018AA-4F32-460E-A80F-32D524DB7168}" srcOrd="0" destOrd="0" presId="urn:microsoft.com/office/officeart/2005/8/layout/bProcess2"/>
    <dgm:cxn modelId="{C8A07E7B-0572-441F-A636-9887716C4864}" type="presOf" srcId="{71E5A9CA-8068-4DD6-9557-98E1E8659F4A}" destId="{8F9F377C-3DD4-4DF1-8880-E0BD2F8856C3}" srcOrd="0" destOrd="0" presId="urn:microsoft.com/office/officeart/2005/8/layout/bProcess2"/>
    <dgm:cxn modelId="{54AEFA83-0C46-4AA8-805D-291DD65831D6}" type="presOf" srcId="{D3EAF129-D985-4D8A-AD45-520475FF1413}" destId="{30F35FF5-DF9D-4448-95ED-CB96C71677D8}" srcOrd="0" destOrd="0" presId="urn:microsoft.com/office/officeart/2005/8/layout/bProcess2"/>
    <dgm:cxn modelId="{23CB3F96-F751-4572-96B9-8043C2826565}" type="presOf" srcId="{598FD099-3CED-437D-AD85-4C1281F4963C}" destId="{89588AFB-B8CD-4AAE-8D85-150FAD6A19FB}" srcOrd="0" destOrd="0" presId="urn:microsoft.com/office/officeart/2005/8/layout/bProcess2"/>
    <dgm:cxn modelId="{CEE16DA7-FAB2-4E40-80FD-E14DDEBB5241}" type="presOf" srcId="{086101E6-01C8-4FBE-9093-E9EC672CC3B7}" destId="{7BF7C394-13A0-4355-8E8C-066F7E316B3A}" srcOrd="0" destOrd="0" presId="urn:microsoft.com/office/officeart/2005/8/layout/bProcess2"/>
    <dgm:cxn modelId="{C44F85AC-9B9F-4940-A235-896625AF73FB}" srcId="{086101E6-01C8-4FBE-9093-E9EC672CC3B7}" destId="{FACAA09E-347E-4A37-AEC5-2571BE271714}" srcOrd="4" destOrd="0" parTransId="{A5099B02-2D8A-4872-B8CD-7CCA97A4EB7F}" sibTransId="{21F105AC-5481-420D-99FB-EADB686BA12F}"/>
    <dgm:cxn modelId="{5DF4B1B2-EB80-49D8-BD8D-666E7EF10B0B}" srcId="{086101E6-01C8-4FBE-9093-E9EC672CC3B7}" destId="{9FF47880-D2BC-41A5-8533-BE89C8AF5C34}" srcOrd="3" destOrd="0" parTransId="{038BB33B-B8B1-417C-B1C6-298F746FB911}" sibTransId="{AD2F3FF7-E04C-4C04-A0CB-0AD7162C9E9D}"/>
    <dgm:cxn modelId="{34035BBF-1908-4CA4-977E-A4B7ADAF86AA}" type="presOf" srcId="{FA518BC7-0D2B-41FA-92B5-2AE1F79DCEB0}" destId="{A4C53A97-C968-4BA7-93AA-781964FC2BBF}" srcOrd="0" destOrd="0" presId="urn:microsoft.com/office/officeart/2005/8/layout/bProcess2"/>
    <dgm:cxn modelId="{9753EBC4-50B8-4CBA-8E7E-5DB61E193DB9}" type="presOf" srcId="{2B56A027-949B-4A5D-8405-812FE16F2B8B}" destId="{D915E8CE-0F00-4875-973E-1EB3D607CCA4}" srcOrd="0" destOrd="0" presId="urn:microsoft.com/office/officeart/2005/8/layout/bProcess2"/>
    <dgm:cxn modelId="{C49FEFC9-3515-4110-B322-E2E4270E215D}" srcId="{086101E6-01C8-4FBE-9093-E9EC672CC3B7}" destId="{2B56A027-949B-4A5D-8405-812FE16F2B8B}" srcOrd="1" destOrd="0" parTransId="{C6A8910C-A1AF-497A-83EA-5D6B7978BC7D}" sibTransId="{FA518BC7-0D2B-41FA-92B5-2AE1F79DCEB0}"/>
    <dgm:cxn modelId="{0142F9D2-613E-464E-8FB6-9E30859F3B61}" srcId="{086101E6-01C8-4FBE-9093-E9EC672CC3B7}" destId="{598FD099-3CED-437D-AD85-4C1281F4963C}" srcOrd="5" destOrd="0" parTransId="{A11D20E0-3F21-4DA5-AE31-D7D86A1DE66D}" sibTransId="{197FAD5D-C6F1-402C-BF3A-32E285B9B17A}"/>
    <dgm:cxn modelId="{261613DD-9F01-4685-9D78-724E431E421A}" type="presOf" srcId="{50A46DE8-E9A1-4E91-800B-A68D7101FDCB}" destId="{7E401DF7-8485-45C0-A8F4-643551E5B305}" srcOrd="0" destOrd="0" presId="urn:microsoft.com/office/officeart/2005/8/layout/bProcess2"/>
    <dgm:cxn modelId="{B7E019E3-AAC0-45ED-BA12-E41E388BAFDE}" type="presOf" srcId="{9FF47880-D2BC-41A5-8533-BE89C8AF5C34}" destId="{BC5AC9FC-1D6C-4012-8E28-EA6384FF8331}" srcOrd="0" destOrd="0" presId="urn:microsoft.com/office/officeart/2005/8/layout/bProcess2"/>
    <dgm:cxn modelId="{C632F4E9-3D7B-4F12-B88C-140AA26851B5}" type="presOf" srcId="{6DCB8ABA-7F65-463D-A429-BE599674E73F}" destId="{2CFA5B42-0ED8-42D6-9A0A-0DE8AA5D2D6B}" srcOrd="0" destOrd="0" presId="urn:microsoft.com/office/officeart/2005/8/layout/bProcess2"/>
    <dgm:cxn modelId="{DBAF8F73-6D33-4C60-8698-190D0B6F6FAA}" type="presParOf" srcId="{7BF7C394-13A0-4355-8E8C-066F7E316B3A}" destId="{373018AA-4F32-460E-A80F-32D524DB7168}" srcOrd="0" destOrd="0" presId="urn:microsoft.com/office/officeart/2005/8/layout/bProcess2"/>
    <dgm:cxn modelId="{ABEE3D0F-15BC-4148-96A5-DAB88CB2E2B2}" type="presParOf" srcId="{7BF7C394-13A0-4355-8E8C-066F7E316B3A}" destId="{3C14AFB4-A876-497E-A373-CF4D6AF16C37}" srcOrd="1" destOrd="0" presId="urn:microsoft.com/office/officeart/2005/8/layout/bProcess2"/>
    <dgm:cxn modelId="{CEB6B17A-79F2-48AF-B50B-600D1666B8C2}" type="presParOf" srcId="{7BF7C394-13A0-4355-8E8C-066F7E316B3A}" destId="{8DBAD75F-BAD8-437B-B44F-0F19D59B967F}" srcOrd="2" destOrd="0" presId="urn:microsoft.com/office/officeart/2005/8/layout/bProcess2"/>
    <dgm:cxn modelId="{220F2D64-0314-42E1-BF28-D373773EE94F}" type="presParOf" srcId="{8DBAD75F-BAD8-437B-B44F-0F19D59B967F}" destId="{D5EBDBB9-FF2F-47C8-829E-53705324D5AE}" srcOrd="0" destOrd="0" presId="urn:microsoft.com/office/officeart/2005/8/layout/bProcess2"/>
    <dgm:cxn modelId="{BFE4261B-1E78-4CF8-BF07-F233E85EC61C}" type="presParOf" srcId="{8DBAD75F-BAD8-437B-B44F-0F19D59B967F}" destId="{D915E8CE-0F00-4875-973E-1EB3D607CCA4}" srcOrd="1" destOrd="0" presId="urn:microsoft.com/office/officeart/2005/8/layout/bProcess2"/>
    <dgm:cxn modelId="{90614110-F50F-44D5-8BB2-E33DDA485C74}" type="presParOf" srcId="{7BF7C394-13A0-4355-8E8C-066F7E316B3A}" destId="{A4C53A97-C968-4BA7-93AA-781964FC2BBF}" srcOrd="3" destOrd="0" presId="urn:microsoft.com/office/officeart/2005/8/layout/bProcess2"/>
    <dgm:cxn modelId="{7057EEA6-7102-4EE8-842D-13E1D3D81B9E}" type="presParOf" srcId="{7BF7C394-13A0-4355-8E8C-066F7E316B3A}" destId="{867E292D-D792-4881-B3E8-DA19E644F249}" srcOrd="4" destOrd="0" presId="urn:microsoft.com/office/officeart/2005/8/layout/bProcess2"/>
    <dgm:cxn modelId="{F67C10DE-EC3F-4C42-B9AD-71A36DB43BAB}" type="presParOf" srcId="{867E292D-D792-4881-B3E8-DA19E644F249}" destId="{38E85C2A-3EC3-436B-A8C5-959F04270666}" srcOrd="0" destOrd="0" presId="urn:microsoft.com/office/officeart/2005/8/layout/bProcess2"/>
    <dgm:cxn modelId="{4952FC9B-2F2E-4F1C-BF3F-AE2308487630}" type="presParOf" srcId="{867E292D-D792-4881-B3E8-DA19E644F249}" destId="{C4019695-4491-4379-8EAC-2A4EB2C56515}" srcOrd="1" destOrd="0" presId="urn:microsoft.com/office/officeart/2005/8/layout/bProcess2"/>
    <dgm:cxn modelId="{E56974CE-B593-4FD5-BB29-8D9A34BD324D}" type="presParOf" srcId="{7BF7C394-13A0-4355-8E8C-066F7E316B3A}" destId="{0A590FB6-705C-4566-8B97-EA3D307C037C}" srcOrd="5" destOrd="0" presId="urn:microsoft.com/office/officeart/2005/8/layout/bProcess2"/>
    <dgm:cxn modelId="{EC7D7618-9419-41DB-8C32-C44FEC3E704D}" type="presParOf" srcId="{7BF7C394-13A0-4355-8E8C-066F7E316B3A}" destId="{3EE0E643-3715-491E-B98C-C6B4D86D869B}" srcOrd="6" destOrd="0" presId="urn:microsoft.com/office/officeart/2005/8/layout/bProcess2"/>
    <dgm:cxn modelId="{94D278B1-4C13-4C1D-883D-355C5EC0BA98}" type="presParOf" srcId="{3EE0E643-3715-491E-B98C-C6B4D86D869B}" destId="{70AE0A5C-B611-42DE-B218-7E950A2EBBD3}" srcOrd="0" destOrd="0" presId="urn:microsoft.com/office/officeart/2005/8/layout/bProcess2"/>
    <dgm:cxn modelId="{47B34211-8E59-45DB-9E7B-3D9B362D3063}" type="presParOf" srcId="{3EE0E643-3715-491E-B98C-C6B4D86D869B}" destId="{BC5AC9FC-1D6C-4012-8E28-EA6384FF8331}" srcOrd="1" destOrd="0" presId="urn:microsoft.com/office/officeart/2005/8/layout/bProcess2"/>
    <dgm:cxn modelId="{DD015527-2266-49FF-B70E-92EC090D30CD}" type="presParOf" srcId="{7BF7C394-13A0-4355-8E8C-066F7E316B3A}" destId="{88DE0B65-2FBA-4242-90C7-8045FA9AD28D}" srcOrd="7" destOrd="0" presId="urn:microsoft.com/office/officeart/2005/8/layout/bProcess2"/>
    <dgm:cxn modelId="{E15ADB8F-53A7-4D51-9E40-CA7B60C37C24}" type="presParOf" srcId="{7BF7C394-13A0-4355-8E8C-066F7E316B3A}" destId="{1B04E1A6-9E8C-434E-A392-1C7A8E3AC8E5}" srcOrd="8" destOrd="0" presId="urn:microsoft.com/office/officeart/2005/8/layout/bProcess2"/>
    <dgm:cxn modelId="{4817BCC7-346C-4CE6-ACE3-21982C28AA66}" type="presParOf" srcId="{1B04E1A6-9E8C-434E-A392-1C7A8E3AC8E5}" destId="{C77C630E-B0E7-4397-A7CB-165D925A3573}" srcOrd="0" destOrd="0" presId="urn:microsoft.com/office/officeart/2005/8/layout/bProcess2"/>
    <dgm:cxn modelId="{6128AE52-F989-4F6E-9912-A1A4D30E37B9}" type="presParOf" srcId="{1B04E1A6-9E8C-434E-A392-1C7A8E3AC8E5}" destId="{8D34972F-4DB4-4A3A-99C5-755142A24703}" srcOrd="1" destOrd="0" presId="urn:microsoft.com/office/officeart/2005/8/layout/bProcess2"/>
    <dgm:cxn modelId="{3ABA291C-2D15-46CA-986F-7B84A0583C34}" type="presParOf" srcId="{7BF7C394-13A0-4355-8E8C-066F7E316B3A}" destId="{51603D4C-D679-4122-A8A6-CACAF700B294}" srcOrd="9" destOrd="0" presId="urn:microsoft.com/office/officeart/2005/8/layout/bProcess2"/>
    <dgm:cxn modelId="{B4088EB5-87E9-40B2-BE6E-A0131BD0D37F}" type="presParOf" srcId="{7BF7C394-13A0-4355-8E8C-066F7E316B3A}" destId="{81BCA2A0-069C-4C42-AF0A-F1825F3D6776}" srcOrd="10" destOrd="0" presId="urn:microsoft.com/office/officeart/2005/8/layout/bProcess2"/>
    <dgm:cxn modelId="{06EA1699-7D22-45E2-BF0F-1B203A124782}" type="presParOf" srcId="{81BCA2A0-069C-4C42-AF0A-F1825F3D6776}" destId="{F60585DD-1FF2-4E1D-A9EE-5C738D3DEFA4}" srcOrd="0" destOrd="0" presId="urn:microsoft.com/office/officeart/2005/8/layout/bProcess2"/>
    <dgm:cxn modelId="{C287C2FB-0E44-4216-A961-13261FC37AD7}" type="presParOf" srcId="{81BCA2A0-069C-4C42-AF0A-F1825F3D6776}" destId="{89588AFB-B8CD-4AAE-8D85-150FAD6A19FB}" srcOrd="1" destOrd="0" presId="urn:microsoft.com/office/officeart/2005/8/layout/bProcess2"/>
    <dgm:cxn modelId="{896DBF21-A6E9-4286-9AA7-BBD2ACD31E77}" type="presParOf" srcId="{7BF7C394-13A0-4355-8E8C-066F7E316B3A}" destId="{DCF7C19A-0B84-438C-9BAD-5BBABDC0D19B}" srcOrd="11" destOrd="0" presId="urn:microsoft.com/office/officeart/2005/8/layout/bProcess2"/>
    <dgm:cxn modelId="{35D8473B-30DC-4A1F-99C5-02330FE96C2D}" type="presParOf" srcId="{7BF7C394-13A0-4355-8E8C-066F7E316B3A}" destId="{0908BCF0-0500-400B-8210-EE6BA928065B}" srcOrd="12" destOrd="0" presId="urn:microsoft.com/office/officeart/2005/8/layout/bProcess2"/>
    <dgm:cxn modelId="{370BD79A-66EB-4F38-9FF5-0525350E9506}" type="presParOf" srcId="{0908BCF0-0500-400B-8210-EE6BA928065B}" destId="{3E7A9623-99FE-4DAB-A466-D6F9ADC6D3D8}" srcOrd="0" destOrd="0" presId="urn:microsoft.com/office/officeart/2005/8/layout/bProcess2"/>
    <dgm:cxn modelId="{C9E0D88C-A3B8-41A2-8731-B8C663E6FAB3}" type="presParOf" srcId="{0908BCF0-0500-400B-8210-EE6BA928065B}" destId="{30F35FF5-DF9D-4448-95ED-CB96C71677D8}" srcOrd="1" destOrd="0" presId="urn:microsoft.com/office/officeart/2005/8/layout/bProcess2"/>
    <dgm:cxn modelId="{3F5A371E-2EB9-4E01-99F2-575C7D5D25B5}" type="presParOf" srcId="{7BF7C394-13A0-4355-8E8C-066F7E316B3A}" destId="{2CFA5B42-0ED8-42D6-9A0A-0DE8AA5D2D6B}" srcOrd="13" destOrd="0" presId="urn:microsoft.com/office/officeart/2005/8/layout/bProcess2"/>
    <dgm:cxn modelId="{AD53307E-AC6B-4FE9-B592-BC3D630A59CA}" type="presParOf" srcId="{7BF7C394-13A0-4355-8E8C-066F7E316B3A}" destId="{5084A51A-4C3E-4FCE-96C9-7A3B200641E5}" srcOrd="14" destOrd="0" presId="urn:microsoft.com/office/officeart/2005/8/layout/bProcess2"/>
    <dgm:cxn modelId="{C4690AD2-2676-4F2D-8C9D-125C6FFC4A1B}" type="presParOf" srcId="{5084A51A-4C3E-4FCE-96C9-7A3B200641E5}" destId="{1B8A600C-ABE8-46E2-BCEC-142A5124A27F}" srcOrd="0" destOrd="0" presId="urn:microsoft.com/office/officeart/2005/8/layout/bProcess2"/>
    <dgm:cxn modelId="{503A4099-5623-4CEC-8F57-96130CC52E2B}" type="presParOf" srcId="{5084A51A-4C3E-4FCE-96C9-7A3B200641E5}" destId="{998C848D-1B42-4F50-BF4E-848611FBCF56}" srcOrd="1" destOrd="0" presId="urn:microsoft.com/office/officeart/2005/8/layout/bProcess2"/>
    <dgm:cxn modelId="{172563D7-457B-4800-BD03-963FFD383BBE}" type="presParOf" srcId="{7BF7C394-13A0-4355-8E8C-066F7E316B3A}" destId="{8F9F377C-3DD4-4DF1-8880-E0BD2F8856C3}" srcOrd="15" destOrd="0" presId="urn:microsoft.com/office/officeart/2005/8/layout/bProcess2"/>
    <dgm:cxn modelId="{14C86B03-8F2E-4543-B477-270311CAAB74}" type="presParOf" srcId="{7BF7C394-13A0-4355-8E8C-066F7E316B3A}" destId="{7E401DF7-8485-45C0-A8F4-643551E5B305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6747F0-50CC-4F28-A6D9-BDFC5F1D43B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610B53A6-0781-40E8-A02D-57BE3C27F3B5}">
      <dgm:prSet phldrT="[Tex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Voz inicial</a:t>
          </a:r>
        </a:p>
      </dgm:t>
    </dgm:pt>
    <dgm:pt modelId="{165E5A97-967C-4FCF-BEF9-33C8292A9184}" type="parTrans" cxnId="{A7D9C1A0-357F-4EAC-AD22-66928746B6B5}">
      <dgm:prSet/>
      <dgm:spPr/>
      <dgm:t>
        <a:bodyPr/>
        <a:lstStyle/>
        <a:p>
          <a:endParaRPr lang="es-ES"/>
        </a:p>
      </dgm:t>
    </dgm:pt>
    <dgm:pt modelId="{5EE053B2-7F3A-4DB5-B1A6-2CAE954FA7B4}" type="sibTrans" cxnId="{A7D9C1A0-357F-4EAC-AD22-66928746B6B5}">
      <dgm:prSet/>
      <dgm:spPr/>
      <dgm:t>
        <a:bodyPr/>
        <a:lstStyle/>
        <a:p>
          <a:endParaRPr lang="es-ES"/>
        </a:p>
      </dgm:t>
    </dgm:pt>
    <dgm:pt modelId="{FEFBB861-C6EC-47A1-9455-B3051CCF4271}">
      <dgm:prSet phldrT="[Tex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Transformación</a:t>
          </a:r>
        </a:p>
        <a:p>
          <a:endParaRPr lang="es-ES"/>
        </a:p>
      </dgm:t>
    </dgm:pt>
    <dgm:pt modelId="{A7B7CA08-96D5-4641-A862-F467381DF793}" type="parTrans" cxnId="{8DFDCE84-91FE-4FEC-BAA7-1154A9B21541}">
      <dgm:prSet/>
      <dgm:spPr/>
      <dgm:t>
        <a:bodyPr/>
        <a:lstStyle/>
        <a:p>
          <a:endParaRPr lang="es-ES"/>
        </a:p>
      </dgm:t>
    </dgm:pt>
    <dgm:pt modelId="{143B580D-0C18-4102-811E-4A02F89BD25F}" type="sibTrans" cxnId="{8DFDCE84-91FE-4FEC-BAA7-1154A9B21541}">
      <dgm:prSet/>
      <dgm:spPr/>
      <dgm:t>
        <a:bodyPr/>
        <a:lstStyle/>
        <a:p>
          <a:endParaRPr lang="es-ES"/>
        </a:p>
      </dgm:t>
    </dgm:pt>
    <dgm:pt modelId="{71E4E0A1-F39E-4533-B01A-DD1A368B3C83}">
      <dgm:prSet phldrT="[Texto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Voz final</a:t>
          </a:r>
        </a:p>
      </dgm:t>
    </dgm:pt>
    <dgm:pt modelId="{1750FBF2-F703-44FB-A608-FE7C9FE7C7A4}" type="parTrans" cxnId="{0D5BE05F-D6A2-4867-BB01-6302A025D3C8}">
      <dgm:prSet/>
      <dgm:spPr/>
      <dgm:t>
        <a:bodyPr/>
        <a:lstStyle/>
        <a:p>
          <a:endParaRPr lang="es-ES"/>
        </a:p>
      </dgm:t>
    </dgm:pt>
    <dgm:pt modelId="{8C344137-C117-4102-9770-5A2FC7658AE9}" type="sibTrans" cxnId="{0D5BE05F-D6A2-4867-BB01-6302A025D3C8}">
      <dgm:prSet/>
      <dgm:spPr/>
      <dgm:t>
        <a:bodyPr/>
        <a:lstStyle/>
        <a:p>
          <a:endParaRPr lang="es-ES"/>
        </a:p>
      </dgm:t>
    </dgm:pt>
    <dgm:pt modelId="{4A51FF8F-4749-4310-B7FA-218EDE6ABEA1}" type="pres">
      <dgm:prSet presAssocID="{F86747F0-50CC-4F28-A6D9-BDFC5F1D43BC}" presName="root" presStyleCnt="0">
        <dgm:presLayoutVars>
          <dgm:dir/>
          <dgm:resizeHandles val="exact"/>
        </dgm:presLayoutVars>
      </dgm:prSet>
      <dgm:spPr/>
    </dgm:pt>
    <dgm:pt modelId="{DA6A88E0-DC35-4847-8480-96066F5D2860}" type="pres">
      <dgm:prSet presAssocID="{610B53A6-0781-40E8-A02D-57BE3C27F3B5}" presName="compNode" presStyleCnt="0"/>
      <dgm:spPr/>
    </dgm:pt>
    <dgm:pt modelId="{10F7C451-3886-4037-A461-0F529526EA7D}" type="pres">
      <dgm:prSet presAssocID="{610B53A6-0781-40E8-A02D-57BE3C27F3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7E09754-E8E7-465B-944D-0998EB14E8C7}" type="pres">
      <dgm:prSet presAssocID="{610B53A6-0781-40E8-A02D-57BE3C27F3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7916CE20-9F1A-4071-969F-CEF04843B5E5}" type="pres">
      <dgm:prSet presAssocID="{610B53A6-0781-40E8-A02D-57BE3C27F3B5}" presName="spaceRect" presStyleCnt="0"/>
      <dgm:spPr/>
    </dgm:pt>
    <dgm:pt modelId="{4B5318C4-79CE-4CEA-A372-AD3EFDA4D697}" type="pres">
      <dgm:prSet presAssocID="{610B53A6-0781-40E8-A02D-57BE3C27F3B5}" presName="textRect" presStyleLbl="revTx" presStyleIdx="0" presStyleCnt="3">
        <dgm:presLayoutVars>
          <dgm:chMax val="1"/>
          <dgm:chPref val="1"/>
        </dgm:presLayoutVars>
      </dgm:prSet>
      <dgm:spPr/>
    </dgm:pt>
    <dgm:pt modelId="{4431308C-2B00-4B57-B602-5D9EFC477242}" type="pres">
      <dgm:prSet presAssocID="{5EE053B2-7F3A-4DB5-B1A6-2CAE954FA7B4}" presName="sibTrans" presStyleCnt="0"/>
      <dgm:spPr/>
    </dgm:pt>
    <dgm:pt modelId="{F25B0DB2-5D7F-4FBA-AD0F-18A6D2FEEAAE}" type="pres">
      <dgm:prSet presAssocID="{FEFBB861-C6EC-47A1-9455-B3051CCF4271}" presName="compNode" presStyleCnt="0"/>
      <dgm:spPr/>
    </dgm:pt>
    <dgm:pt modelId="{076DE4F9-0B4D-4C67-AB12-1AC9497F9867}" type="pres">
      <dgm:prSet presAssocID="{FEFBB861-C6EC-47A1-9455-B3051CCF427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85384F3-5861-42B9-9AA0-DAFBB67D1293}" type="pres">
      <dgm:prSet presAssocID="{FEFBB861-C6EC-47A1-9455-B3051CCF42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EC5DD2E7-60DE-47B6-8A46-0B3915B6E8A0}" type="pres">
      <dgm:prSet presAssocID="{FEFBB861-C6EC-47A1-9455-B3051CCF4271}" presName="spaceRect" presStyleCnt="0"/>
      <dgm:spPr/>
    </dgm:pt>
    <dgm:pt modelId="{88CEBA55-F466-426A-8866-B5ECA53DDD5C}" type="pres">
      <dgm:prSet presAssocID="{FEFBB861-C6EC-47A1-9455-B3051CCF4271}" presName="textRect" presStyleLbl="revTx" presStyleIdx="1" presStyleCnt="3">
        <dgm:presLayoutVars>
          <dgm:chMax val="1"/>
          <dgm:chPref val="1"/>
        </dgm:presLayoutVars>
      </dgm:prSet>
      <dgm:spPr/>
    </dgm:pt>
    <dgm:pt modelId="{3FDA6F33-1EDC-4337-8832-E404F9928C6C}" type="pres">
      <dgm:prSet presAssocID="{143B580D-0C18-4102-811E-4A02F89BD25F}" presName="sibTrans" presStyleCnt="0"/>
      <dgm:spPr/>
    </dgm:pt>
    <dgm:pt modelId="{8DCEB92D-807C-4F56-A1D2-972B097BC242}" type="pres">
      <dgm:prSet presAssocID="{71E4E0A1-F39E-4533-B01A-DD1A368B3C83}" presName="compNode" presStyleCnt="0"/>
      <dgm:spPr/>
    </dgm:pt>
    <dgm:pt modelId="{7CF637EC-A8A1-4EBB-894F-057562DA48FB}" type="pres">
      <dgm:prSet presAssocID="{71E4E0A1-F39E-4533-B01A-DD1A368B3C8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7B0A5FC-3E02-481C-8CEB-538C4DDC0E16}" type="pres">
      <dgm:prSet presAssocID="{71E4E0A1-F39E-4533-B01A-DD1A368B3C8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ófono"/>
        </a:ext>
      </dgm:extLst>
    </dgm:pt>
    <dgm:pt modelId="{4B08FDBC-CEA0-4F22-BDCB-82AB60859BCF}" type="pres">
      <dgm:prSet presAssocID="{71E4E0A1-F39E-4533-B01A-DD1A368B3C83}" presName="spaceRect" presStyleCnt="0"/>
      <dgm:spPr/>
    </dgm:pt>
    <dgm:pt modelId="{AC62D00B-D13F-49B7-B2DE-5566439BF34B}" type="pres">
      <dgm:prSet presAssocID="{71E4E0A1-F39E-4533-B01A-DD1A368B3C8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5BE05F-D6A2-4867-BB01-6302A025D3C8}" srcId="{F86747F0-50CC-4F28-A6D9-BDFC5F1D43BC}" destId="{71E4E0A1-F39E-4533-B01A-DD1A368B3C83}" srcOrd="2" destOrd="0" parTransId="{1750FBF2-F703-44FB-A608-FE7C9FE7C7A4}" sibTransId="{8C344137-C117-4102-9770-5A2FC7658AE9}"/>
    <dgm:cxn modelId="{E799C647-17DC-4937-B6CC-B32E6EE810A6}" type="presOf" srcId="{71E4E0A1-F39E-4533-B01A-DD1A368B3C83}" destId="{AC62D00B-D13F-49B7-B2DE-5566439BF34B}" srcOrd="0" destOrd="0" presId="urn:microsoft.com/office/officeart/2018/5/layout/IconLeafLabelList"/>
    <dgm:cxn modelId="{74728A49-82FF-4D32-8125-7B76E2DFCEE5}" type="presOf" srcId="{F86747F0-50CC-4F28-A6D9-BDFC5F1D43BC}" destId="{4A51FF8F-4749-4310-B7FA-218EDE6ABEA1}" srcOrd="0" destOrd="0" presId="urn:microsoft.com/office/officeart/2018/5/layout/IconLeafLabelList"/>
    <dgm:cxn modelId="{1F5A9479-68B0-4C68-8CC4-31601ED55FBF}" type="presOf" srcId="{610B53A6-0781-40E8-A02D-57BE3C27F3B5}" destId="{4B5318C4-79CE-4CEA-A372-AD3EFDA4D697}" srcOrd="0" destOrd="0" presId="urn:microsoft.com/office/officeart/2018/5/layout/IconLeafLabelList"/>
    <dgm:cxn modelId="{8DFDCE84-91FE-4FEC-BAA7-1154A9B21541}" srcId="{F86747F0-50CC-4F28-A6D9-BDFC5F1D43BC}" destId="{FEFBB861-C6EC-47A1-9455-B3051CCF4271}" srcOrd="1" destOrd="0" parTransId="{A7B7CA08-96D5-4641-A862-F467381DF793}" sibTransId="{143B580D-0C18-4102-811E-4A02F89BD25F}"/>
    <dgm:cxn modelId="{A7D9C1A0-357F-4EAC-AD22-66928746B6B5}" srcId="{F86747F0-50CC-4F28-A6D9-BDFC5F1D43BC}" destId="{610B53A6-0781-40E8-A02D-57BE3C27F3B5}" srcOrd="0" destOrd="0" parTransId="{165E5A97-967C-4FCF-BEF9-33C8292A9184}" sibTransId="{5EE053B2-7F3A-4DB5-B1A6-2CAE954FA7B4}"/>
    <dgm:cxn modelId="{476F23F9-F21E-4F2E-811A-A69B9873A849}" type="presOf" srcId="{FEFBB861-C6EC-47A1-9455-B3051CCF4271}" destId="{88CEBA55-F466-426A-8866-B5ECA53DDD5C}" srcOrd="0" destOrd="0" presId="urn:microsoft.com/office/officeart/2018/5/layout/IconLeafLabelList"/>
    <dgm:cxn modelId="{B2D317E8-B0CA-4257-8EF2-DDE2FF9B29F4}" type="presParOf" srcId="{4A51FF8F-4749-4310-B7FA-218EDE6ABEA1}" destId="{DA6A88E0-DC35-4847-8480-96066F5D2860}" srcOrd="0" destOrd="0" presId="urn:microsoft.com/office/officeart/2018/5/layout/IconLeafLabelList"/>
    <dgm:cxn modelId="{1AC80384-E414-40C7-A15D-25DBE541D3CB}" type="presParOf" srcId="{DA6A88E0-DC35-4847-8480-96066F5D2860}" destId="{10F7C451-3886-4037-A461-0F529526EA7D}" srcOrd="0" destOrd="0" presId="urn:microsoft.com/office/officeart/2018/5/layout/IconLeafLabelList"/>
    <dgm:cxn modelId="{6F931AEC-B57D-4D69-A0FF-B3E098764B08}" type="presParOf" srcId="{DA6A88E0-DC35-4847-8480-96066F5D2860}" destId="{F7E09754-E8E7-465B-944D-0998EB14E8C7}" srcOrd="1" destOrd="0" presId="urn:microsoft.com/office/officeart/2018/5/layout/IconLeafLabelList"/>
    <dgm:cxn modelId="{1DD3948D-9AFD-4A4A-806B-095F5AA392A4}" type="presParOf" srcId="{DA6A88E0-DC35-4847-8480-96066F5D2860}" destId="{7916CE20-9F1A-4071-969F-CEF04843B5E5}" srcOrd="2" destOrd="0" presId="urn:microsoft.com/office/officeart/2018/5/layout/IconLeafLabelList"/>
    <dgm:cxn modelId="{782C15DD-3E7F-4F4E-9BBA-BD1ACB8345F5}" type="presParOf" srcId="{DA6A88E0-DC35-4847-8480-96066F5D2860}" destId="{4B5318C4-79CE-4CEA-A372-AD3EFDA4D697}" srcOrd="3" destOrd="0" presId="urn:microsoft.com/office/officeart/2018/5/layout/IconLeafLabelList"/>
    <dgm:cxn modelId="{3715B37D-6306-41EF-AB55-24E4E0C96384}" type="presParOf" srcId="{4A51FF8F-4749-4310-B7FA-218EDE6ABEA1}" destId="{4431308C-2B00-4B57-B602-5D9EFC477242}" srcOrd="1" destOrd="0" presId="urn:microsoft.com/office/officeart/2018/5/layout/IconLeafLabelList"/>
    <dgm:cxn modelId="{7F41419C-0C77-467B-80B5-59CBB4245759}" type="presParOf" srcId="{4A51FF8F-4749-4310-B7FA-218EDE6ABEA1}" destId="{F25B0DB2-5D7F-4FBA-AD0F-18A6D2FEEAAE}" srcOrd="2" destOrd="0" presId="urn:microsoft.com/office/officeart/2018/5/layout/IconLeafLabelList"/>
    <dgm:cxn modelId="{3749926C-F1A6-4A3F-8ADF-48E196F43A2C}" type="presParOf" srcId="{F25B0DB2-5D7F-4FBA-AD0F-18A6D2FEEAAE}" destId="{076DE4F9-0B4D-4C67-AB12-1AC9497F9867}" srcOrd="0" destOrd="0" presId="urn:microsoft.com/office/officeart/2018/5/layout/IconLeafLabelList"/>
    <dgm:cxn modelId="{95DF2442-F975-420D-8FFE-6A996E00D1DE}" type="presParOf" srcId="{F25B0DB2-5D7F-4FBA-AD0F-18A6D2FEEAAE}" destId="{F85384F3-5861-42B9-9AA0-DAFBB67D1293}" srcOrd="1" destOrd="0" presId="urn:microsoft.com/office/officeart/2018/5/layout/IconLeafLabelList"/>
    <dgm:cxn modelId="{A0B224CF-6BB1-4678-A90A-B3D09FB48EAC}" type="presParOf" srcId="{F25B0DB2-5D7F-4FBA-AD0F-18A6D2FEEAAE}" destId="{EC5DD2E7-60DE-47B6-8A46-0B3915B6E8A0}" srcOrd="2" destOrd="0" presId="urn:microsoft.com/office/officeart/2018/5/layout/IconLeafLabelList"/>
    <dgm:cxn modelId="{4D0B5C1A-7B42-4045-B5D4-5084B26D3D7E}" type="presParOf" srcId="{F25B0DB2-5D7F-4FBA-AD0F-18A6D2FEEAAE}" destId="{88CEBA55-F466-426A-8866-B5ECA53DDD5C}" srcOrd="3" destOrd="0" presId="urn:microsoft.com/office/officeart/2018/5/layout/IconLeafLabelList"/>
    <dgm:cxn modelId="{5168437A-9AE7-46FE-AFCF-CFDE761A81EB}" type="presParOf" srcId="{4A51FF8F-4749-4310-B7FA-218EDE6ABEA1}" destId="{3FDA6F33-1EDC-4337-8832-E404F9928C6C}" srcOrd="3" destOrd="0" presId="urn:microsoft.com/office/officeart/2018/5/layout/IconLeafLabelList"/>
    <dgm:cxn modelId="{94940AA7-3D30-4D19-8614-36BB64432FB5}" type="presParOf" srcId="{4A51FF8F-4749-4310-B7FA-218EDE6ABEA1}" destId="{8DCEB92D-807C-4F56-A1D2-972B097BC242}" srcOrd="4" destOrd="0" presId="urn:microsoft.com/office/officeart/2018/5/layout/IconLeafLabelList"/>
    <dgm:cxn modelId="{7DE3510A-429B-47DA-923C-CD109AFCCB68}" type="presParOf" srcId="{8DCEB92D-807C-4F56-A1D2-972B097BC242}" destId="{7CF637EC-A8A1-4EBB-894F-057562DA48FB}" srcOrd="0" destOrd="0" presId="urn:microsoft.com/office/officeart/2018/5/layout/IconLeafLabelList"/>
    <dgm:cxn modelId="{B068C8F0-5C7A-4020-9E81-DC19800547E1}" type="presParOf" srcId="{8DCEB92D-807C-4F56-A1D2-972B097BC242}" destId="{67B0A5FC-3E02-481C-8CEB-538C4DDC0E16}" srcOrd="1" destOrd="0" presId="urn:microsoft.com/office/officeart/2018/5/layout/IconLeafLabelList"/>
    <dgm:cxn modelId="{0926E4CB-D5DD-4F4C-A1A7-0B8A234EA557}" type="presParOf" srcId="{8DCEB92D-807C-4F56-A1D2-972B097BC242}" destId="{4B08FDBC-CEA0-4F22-BDCB-82AB60859BCF}" srcOrd="2" destOrd="0" presId="urn:microsoft.com/office/officeart/2018/5/layout/IconLeafLabelList"/>
    <dgm:cxn modelId="{B8001D6A-E1BE-4FE1-92C9-2E467CD35D9B}" type="presParOf" srcId="{8DCEB92D-807C-4F56-A1D2-972B097BC242}" destId="{AC62D00B-D13F-49B7-B2DE-5566439BF34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DE4ED-A3FB-448F-8CA4-93A5B3B882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F60D3C0-9664-48E2-B083-C4AB124D1287}">
      <dgm:prSet/>
      <dgm:spPr/>
      <dgm:t>
        <a:bodyPr/>
        <a:lstStyle/>
        <a:p>
          <a:r>
            <a:rPr lang="es-ES" b="0" i="0"/>
            <a:t>El tono de voz: </a:t>
          </a:r>
        </a:p>
        <a:p>
          <a:r>
            <a:rPr lang="es-ES" b="0" i="0"/>
            <a:t>Atributo morfológico que aportan las cuerdas vocales y que relaciona las características acústicas con el género.</a:t>
          </a:r>
          <a:endParaRPr lang="en-US"/>
        </a:p>
      </dgm:t>
    </dgm:pt>
    <dgm:pt modelId="{CA704BBE-47EE-4DA0-8D9F-4F30A1B66AFD}" type="parTrans" cxnId="{D7DE8F55-9ED2-4F30-A8BB-B840838F05F6}">
      <dgm:prSet/>
      <dgm:spPr/>
      <dgm:t>
        <a:bodyPr/>
        <a:lstStyle/>
        <a:p>
          <a:endParaRPr lang="en-US"/>
        </a:p>
      </dgm:t>
    </dgm:pt>
    <dgm:pt modelId="{7BC63EE7-9EF2-42A8-B039-30B4402C96EC}" type="sibTrans" cxnId="{D7DE8F55-9ED2-4F30-A8BB-B840838F05F6}">
      <dgm:prSet/>
      <dgm:spPr/>
      <dgm:t>
        <a:bodyPr/>
        <a:lstStyle/>
        <a:p>
          <a:endParaRPr lang="en-US"/>
        </a:p>
      </dgm:t>
    </dgm:pt>
    <dgm:pt modelId="{59526CB8-880F-4688-B376-EC5C44E63C1C}">
      <dgm:prSet/>
      <dgm:spPr/>
      <dgm:t>
        <a:bodyPr/>
        <a:lstStyle/>
        <a:p>
          <a:r>
            <a:rPr lang="es-ES" b="0" i="0"/>
            <a:t>Entonación o prosodia: </a:t>
          </a:r>
        </a:p>
        <a:p>
          <a:r>
            <a:rPr lang="es-ES" b="0" i="0"/>
            <a:t>Melodía y variedad de tonos que se usen al hablar. </a:t>
          </a:r>
        </a:p>
        <a:p>
          <a:r>
            <a:rPr lang="es-ES" b="0" i="0"/>
            <a:t>Por lo general la voz femenina dispone de más tonos y son, más musicales. La voz masculina es más monótona. </a:t>
          </a:r>
          <a:endParaRPr lang="en-US"/>
        </a:p>
      </dgm:t>
    </dgm:pt>
    <dgm:pt modelId="{2C9D4E37-5271-4FBC-ABC5-6BDDF7B55CAA}" type="parTrans" cxnId="{14B46045-564D-4414-A812-E857B7572153}">
      <dgm:prSet/>
      <dgm:spPr/>
      <dgm:t>
        <a:bodyPr/>
        <a:lstStyle/>
        <a:p>
          <a:endParaRPr lang="en-US"/>
        </a:p>
      </dgm:t>
    </dgm:pt>
    <dgm:pt modelId="{F0D71864-03E2-4CE0-B855-34B3F3E4AD83}" type="sibTrans" cxnId="{14B46045-564D-4414-A812-E857B7572153}">
      <dgm:prSet/>
      <dgm:spPr/>
      <dgm:t>
        <a:bodyPr/>
        <a:lstStyle/>
        <a:p>
          <a:endParaRPr lang="en-US"/>
        </a:p>
      </dgm:t>
    </dgm:pt>
    <dgm:pt modelId="{EFA9193D-FDB4-4C2B-AE58-FAB1535F2AC0}">
      <dgm:prSet/>
      <dgm:spPr/>
      <dgm:t>
        <a:bodyPr/>
        <a:lstStyle/>
        <a:p>
          <a:r>
            <a:rPr lang="es-ES" b="0" i="0"/>
            <a:t>Pronunciación: </a:t>
          </a:r>
        </a:p>
        <a:p>
          <a:r>
            <a:rPr lang="es-ES" b="0" i="0"/>
            <a:t>Forma de colocación de las vocales. </a:t>
          </a:r>
        </a:p>
        <a:p>
          <a:r>
            <a:rPr lang="es-ES" b="0" i="0"/>
            <a:t>Típicamente, la voz femenina es más clara, tiene una mejor pronunciación y por ello es más inteligible. </a:t>
          </a:r>
          <a:endParaRPr lang="en-US"/>
        </a:p>
      </dgm:t>
    </dgm:pt>
    <dgm:pt modelId="{B38C570F-4D3A-4E6E-8ED9-B12E2ED131CB}" type="parTrans" cxnId="{3A9C7788-F952-4292-8B3C-139B6034CC97}">
      <dgm:prSet/>
      <dgm:spPr/>
      <dgm:t>
        <a:bodyPr/>
        <a:lstStyle/>
        <a:p>
          <a:endParaRPr lang="en-US"/>
        </a:p>
      </dgm:t>
    </dgm:pt>
    <dgm:pt modelId="{B4580C56-7428-40FF-B8F2-882176946335}" type="sibTrans" cxnId="{3A9C7788-F952-4292-8B3C-139B6034CC97}">
      <dgm:prSet/>
      <dgm:spPr/>
      <dgm:t>
        <a:bodyPr/>
        <a:lstStyle/>
        <a:p>
          <a:endParaRPr lang="en-US"/>
        </a:p>
      </dgm:t>
    </dgm:pt>
    <dgm:pt modelId="{5036250F-E0D5-45E1-9D5F-63E2B70E4BC3}" type="pres">
      <dgm:prSet presAssocID="{A5BDE4ED-A3FB-448F-8CA4-93A5B3B882C5}" presName="root" presStyleCnt="0">
        <dgm:presLayoutVars>
          <dgm:dir/>
          <dgm:resizeHandles val="exact"/>
        </dgm:presLayoutVars>
      </dgm:prSet>
      <dgm:spPr/>
    </dgm:pt>
    <dgm:pt modelId="{32C39ACF-658D-4D17-9E99-0A3A59759E78}" type="pres">
      <dgm:prSet presAssocID="{2F60D3C0-9664-48E2-B083-C4AB124D1287}" presName="compNode" presStyleCnt="0"/>
      <dgm:spPr/>
    </dgm:pt>
    <dgm:pt modelId="{AA6C0CF3-2BF5-4C9A-9047-6D12C70BEF4A}" type="pres">
      <dgm:prSet presAssocID="{2F60D3C0-9664-48E2-B083-C4AB124D1287}" presName="bgRect" presStyleLbl="bgShp" presStyleIdx="0" presStyleCnt="3"/>
      <dgm:spPr/>
    </dgm:pt>
    <dgm:pt modelId="{909D94D9-A440-46CE-BE37-31B24C83CDCB}" type="pres">
      <dgm:prSet presAssocID="{2F60D3C0-9664-48E2-B083-C4AB124D12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úsica"/>
        </a:ext>
      </dgm:extLst>
    </dgm:pt>
    <dgm:pt modelId="{A964F753-3E4A-4F36-9258-6E818A6DB07E}" type="pres">
      <dgm:prSet presAssocID="{2F60D3C0-9664-48E2-B083-C4AB124D1287}" presName="spaceRect" presStyleCnt="0"/>
      <dgm:spPr/>
    </dgm:pt>
    <dgm:pt modelId="{8F6347F8-FBCA-4DA3-8FE4-B0C4916EE34A}" type="pres">
      <dgm:prSet presAssocID="{2F60D3C0-9664-48E2-B083-C4AB124D1287}" presName="parTx" presStyleLbl="revTx" presStyleIdx="0" presStyleCnt="3">
        <dgm:presLayoutVars>
          <dgm:chMax val="0"/>
          <dgm:chPref val="0"/>
        </dgm:presLayoutVars>
      </dgm:prSet>
      <dgm:spPr/>
    </dgm:pt>
    <dgm:pt modelId="{2F8F669F-4BE5-471A-AAA2-9D444FB051B5}" type="pres">
      <dgm:prSet presAssocID="{7BC63EE7-9EF2-42A8-B039-30B4402C96EC}" presName="sibTrans" presStyleCnt="0"/>
      <dgm:spPr/>
    </dgm:pt>
    <dgm:pt modelId="{12C1C946-83D3-4C14-9C81-D58A01D87A2E}" type="pres">
      <dgm:prSet presAssocID="{59526CB8-880F-4688-B376-EC5C44E63C1C}" presName="compNode" presStyleCnt="0"/>
      <dgm:spPr/>
    </dgm:pt>
    <dgm:pt modelId="{6A8C7AB7-FA6D-4B88-8A8A-78E4156A8706}" type="pres">
      <dgm:prSet presAssocID="{59526CB8-880F-4688-B376-EC5C44E63C1C}" presName="bgRect" presStyleLbl="bgShp" presStyleIdx="1" presStyleCnt="3"/>
      <dgm:spPr/>
    </dgm:pt>
    <dgm:pt modelId="{E9A0E36E-84EC-4F54-90CB-BBCE74754889}" type="pres">
      <dgm:prSet presAssocID="{59526CB8-880F-4688-B376-EC5C44E63C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087A87AC-C48E-4AFF-96FF-847600C92CD6}" type="pres">
      <dgm:prSet presAssocID="{59526CB8-880F-4688-B376-EC5C44E63C1C}" presName="spaceRect" presStyleCnt="0"/>
      <dgm:spPr/>
    </dgm:pt>
    <dgm:pt modelId="{48DFDF59-993A-42A2-B1FE-524A9672FC98}" type="pres">
      <dgm:prSet presAssocID="{59526CB8-880F-4688-B376-EC5C44E63C1C}" presName="parTx" presStyleLbl="revTx" presStyleIdx="1" presStyleCnt="3">
        <dgm:presLayoutVars>
          <dgm:chMax val="0"/>
          <dgm:chPref val="0"/>
        </dgm:presLayoutVars>
      </dgm:prSet>
      <dgm:spPr/>
    </dgm:pt>
    <dgm:pt modelId="{98A05D30-2D4A-42C9-AD8D-4E4ADB5523D5}" type="pres">
      <dgm:prSet presAssocID="{F0D71864-03E2-4CE0-B855-34B3F3E4AD83}" presName="sibTrans" presStyleCnt="0"/>
      <dgm:spPr/>
    </dgm:pt>
    <dgm:pt modelId="{71863D0D-363E-40B4-A77D-7417511B53E8}" type="pres">
      <dgm:prSet presAssocID="{EFA9193D-FDB4-4C2B-AE58-FAB1535F2AC0}" presName="compNode" presStyleCnt="0"/>
      <dgm:spPr/>
    </dgm:pt>
    <dgm:pt modelId="{22395415-515E-4271-9A3A-BB2A36020BFF}" type="pres">
      <dgm:prSet presAssocID="{EFA9193D-FDB4-4C2B-AE58-FAB1535F2AC0}" presName="bgRect" presStyleLbl="bgShp" presStyleIdx="2" presStyleCnt="3"/>
      <dgm:spPr/>
    </dgm:pt>
    <dgm:pt modelId="{7430ECEB-E8BC-4B4A-BFCF-3294A465CAD4}" type="pres">
      <dgm:prSet presAssocID="{EFA9193D-FDB4-4C2B-AE58-FAB1535F2A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újula"/>
        </a:ext>
      </dgm:extLst>
    </dgm:pt>
    <dgm:pt modelId="{C756A0C1-9B36-4856-88EC-CB47711F6303}" type="pres">
      <dgm:prSet presAssocID="{EFA9193D-FDB4-4C2B-AE58-FAB1535F2AC0}" presName="spaceRect" presStyleCnt="0"/>
      <dgm:spPr/>
    </dgm:pt>
    <dgm:pt modelId="{A23EA02B-7257-4E4B-9605-BD0D419533DD}" type="pres">
      <dgm:prSet presAssocID="{EFA9193D-FDB4-4C2B-AE58-FAB1535F2AC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1AB2928-7F06-4883-BC94-BC7111E0202A}" type="presOf" srcId="{59526CB8-880F-4688-B376-EC5C44E63C1C}" destId="{48DFDF59-993A-42A2-B1FE-524A9672FC98}" srcOrd="0" destOrd="0" presId="urn:microsoft.com/office/officeart/2018/2/layout/IconVerticalSolidList"/>
    <dgm:cxn modelId="{14B46045-564D-4414-A812-E857B7572153}" srcId="{A5BDE4ED-A3FB-448F-8CA4-93A5B3B882C5}" destId="{59526CB8-880F-4688-B376-EC5C44E63C1C}" srcOrd="1" destOrd="0" parTransId="{2C9D4E37-5271-4FBC-ABC5-6BDDF7B55CAA}" sibTransId="{F0D71864-03E2-4CE0-B855-34B3F3E4AD83}"/>
    <dgm:cxn modelId="{D7DE8F55-9ED2-4F30-A8BB-B840838F05F6}" srcId="{A5BDE4ED-A3FB-448F-8CA4-93A5B3B882C5}" destId="{2F60D3C0-9664-48E2-B083-C4AB124D1287}" srcOrd="0" destOrd="0" parTransId="{CA704BBE-47EE-4DA0-8D9F-4F30A1B66AFD}" sibTransId="{7BC63EE7-9EF2-42A8-B039-30B4402C96EC}"/>
    <dgm:cxn modelId="{699BAE76-E078-43DC-8506-9BE95EBC0823}" type="presOf" srcId="{EFA9193D-FDB4-4C2B-AE58-FAB1535F2AC0}" destId="{A23EA02B-7257-4E4B-9605-BD0D419533DD}" srcOrd="0" destOrd="0" presId="urn:microsoft.com/office/officeart/2018/2/layout/IconVerticalSolidList"/>
    <dgm:cxn modelId="{3A9C7788-F952-4292-8B3C-139B6034CC97}" srcId="{A5BDE4ED-A3FB-448F-8CA4-93A5B3B882C5}" destId="{EFA9193D-FDB4-4C2B-AE58-FAB1535F2AC0}" srcOrd="2" destOrd="0" parTransId="{B38C570F-4D3A-4E6E-8ED9-B12E2ED131CB}" sibTransId="{B4580C56-7428-40FF-B8F2-882176946335}"/>
    <dgm:cxn modelId="{25861797-E5F3-4775-A38A-6ADF5EC3E5BA}" type="presOf" srcId="{A5BDE4ED-A3FB-448F-8CA4-93A5B3B882C5}" destId="{5036250F-E0D5-45E1-9D5F-63E2B70E4BC3}" srcOrd="0" destOrd="0" presId="urn:microsoft.com/office/officeart/2018/2/layout/IconVerticalSolidList"/>
    <dgm:cxn modelId="{1422F799-4C7F-46E5-B8B1-F636E30AB80F}" type="presOf" srcId="{2F60D3C0-9664-48E2-B083-C4AB124D1287}" destId="{8F6347F8-FBCA-4DA3-8FE4-B0C4916EE34A}" srcOrd="0" destOrd="0" presId="urn:microsoft.com/office/officeart/2018/2/layout/IconVerticalSolidList"/>
    <dgm:cxn modelId="{E4E3EBAB-5CA9-4D35-AD77-4FC7E4112E39}" type="presParOf" srcId="{5036250F-E0D5-45E1-9D5F-63E2B70E4BC3}" destId="{32C39ACF-658D-4D17-9E99-0A3A59759E78}" srcOrd="0" destOrd="0" presId="urn:microsoft.com/office/officeart/2018/2/layout/IconVerticalSolidList"/>
    <dgm:cxn modelId="{59FD5583-099B-4E8F-AD07-4F3C01A20689}" type="presParOf" srcId="{32C39ACF-658D-4D17-9E99-0A3A59759E78}" destId="{AA6C0CF3-2BF5-4C9A-9047-6D12C70BEF4A}" srcOrd="0" destOrd="0" presId="urn:microsoft.com/office/officeart/2018/2/layout/IconVerticalSolidList"/>
    <dgm:cxn modelId="{15DA3A59-B727-4483-BE3F-24ECD43BF217}" type="presParOf" srcId="{32C39ACF-658D-4D17-9E99-0A3A59759E78}" destId="{909D94D9-A440-46CE-BE37-31B24C83CDCB}" srcOrd="1" destOrd="0" presId="urn:microsoft.com/office/officeart/2018/2/layout/IconVerticalSolidList"/>
    <dgm:cxn modelId="{E5279FD1-A0ED-45A4-BE14-61649D9BCBE3}" type="presParOf" srcId="{32C39ACF-658D-4D17-9E99-0A3A59759E78}" destId="{A964F753-3E4A-4F36-9258-6E818A6DB07E}" srcOrd="2" destOrd="0" presId="urn:microsoft.com/office/officeart/2018/2/layout/IconVerticalSolidList"/>
    <dgm:cxn modelId="{CE8D7712-60DE-453D-849C-01E8FF3EA14F}" type="presParOf" srcId="{32C39ACF-658D-4D17-9E99-0A3A59759E78}" destId="{8F6347F8-FBCA-4DA3-8FE4-B0C4916EE34A}" srcOrd="3" destOrd="0" presId="urn:microsoft.com/office/officeart/2018/2/layout/IconVerticalSolidList"/>
    <dgm:cxn modelId="{54FC3FD4-209E-4ADC-8AC2-C8094931FD46}" type="presParOf" srcId="{5036250F-E0D5-45E1-9D5F-63E2B70E4BC3}" destId="{2F8F669F-4BE5-471A-AAA2-9D444FB051B5}" srcOrd="1" destOrd="0" presId="urn:microsoft.com/office/officeart/2018/2/layout/IconVerticalSolidList"/>
    <dgm:cxn modelId="{3D43BCE1-B8D2-4A0D-A51F-D190DC2312F8}" type="presParOf" srcId="{5036250F-E0D5-45E1-9D5F-63E2B70E4BC3}" destId="{12C1C946-83D3-4C14-9C81-D58A01D87A2E}" srcOrd="2" destOrd="0" presId="urn:microsoft.com/office/officeart/2018/2/layout/IconVerticalSolidList"/>
    <dgm:cxn modelId="{D0757EE3-B3A3-4437-922B-347E2C298B23}" type="presParOf" srcId="{12C1C946-83D3-4C14-9C81-D58A01D87A2E}" destId="{6A8C7AB7-FA6D-4B88-8A8A-78E4156A8706}" srcOrd="0" destOrd="0" presId="urn:microsoft.com/office/officeart/2018/2/layout/IconVerticalSolidList"/>
    <dgm:cxn modelId="{EB7A08D6-3ACF-44AA-9B31-0687B97BBFBD}" type="presParOf" srcId="{12C1C946-83D3-4C14-9C81-D58A01D87A2E}" destId="{E9A0E36E-84EC-4F54-90CB-BBCE74754889}" srcOrd="1" destOrd="0" presId="urn:microsoft.com/office/officeart/2018/2/layout/IconVerticalSolidList"/>
    <dgm:cxn modelId="{D0CE6214-4000-4525-ACF5-B37773C46294}" type="presParOf" srcId="{12C1C946-83D3-4C14-9C81-D58A01D87A2E}" destId="{087A87AC-C48E-4AFF-96FF-847600C92CD6}" srcOrd="2" destOrd="0" presId="urn:microsoft.com/office/officeart/2018/2/layout/IconVerticalSolidList"/>
    <dgm:cxn modelId="{92BFC5FE-704F-46BA-8B25-178D75324FD1}" type="presParOf" srcId="{12C1C946-83D3-4C14-9C81-D58A01D87A2E}" destId="{48DFDF59-993A-42A2-B1FE-524A9672FC98}" srcOrd="3" destOrd="0" presId="urn:microsoft.com/office/officeart/2018/2/layout/IconVerticalSolidList"/>
    <dgm:cxn modelId="{9F28DE78-68FA-4BD7-A056-28CFFE568DAA}" type="presParOf" srcId="{5036250F-E0D5-45E1-9D5F-63E2B70E4BC3}" destId="{98A05D30-2D4A-42C9-AD8D-4E4ADB5523D5}" srcOrd="3" destOrd="0" presId="urn:microsoft.com/office/officeart/2018/2/layout/IconVerticalSolidList"/>
    <dgm:cxn modelId="{7257B186-5264-44FD-85CB-A327C17102DC}" type="presParOf" srcId="{5036250F-E0D5-45E1-9D5F-63E2B70E4BC3}" destId="{71863D0D-363E-40B4-A77D-7417511B53E8}" srcOrd="4" destOrd="0" presId="urn:microsoft.com/office/officeart/2018/2/layout/IconVerticalSolidList"/>
    <dgm:cxn modelId="{4166D375-334A-4666-A32B-AB1D2987F501}" type="presParOf" srcId="{71863D0D-363E-40B4-A77D-7417511B53E8}" destId="{22395415-515E-4271-9A3A-BB2A36020BFF}" srcOrd="0" destOrd="0" presId="urn:microsoft.com/office/officeart/2018/2/layout/IconVerticalSolidList"/>
    <dgm:cxn modelId="{71D28DCE-E0A5-4576-BF8E-FBC0B2B27EBE}" type="presParOf" srcId="{71863D0D-363E-40B4-A77D-7417511B53E8}" destId="{7430ECEB-E8BC-4B4A-BFCF-3294A465CAD4}" srcOrd="1" destOrd="0" presId="urn:microsoft.com/office/officeart/2018/2/layout/IconVerticalSolidList"/>
    <dgm:cxn modelId="{E710BCE6-1BE8-401D-B07E-76B9DF6838CF}" type="presParOf" srcId="{71863D0D-363E-40B4-A77D-7417511B53E8}" destId="{C756A0C1-9B36-4856-88EC-CB47711F6303}" srcOrd="2" destOrd="0" presId="urn:microsoft.com/office/officeart/2018/2/layout/IconVerticalSolidList"/>
    <dgm:cxn modelId="{7B7EF5FD-EE21-49C7-9C96-7287743FDF6E}" type="presParOf" srcId="{71863D0D-363E-40B4-A77D-7417511B53E8}" destId="{A23EA02B-7257-4E4B-9605-BD0D419533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A0035E-E63F-48F1-A4DF-E5525604219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2F00D9A-7B26-45C4-AB32-23DAC24F7B4A}">
      <dgm:prSet/>
      <dgm:spPr/>
      <dgm:t>
        <a:bodyPr/>
        <a:lstStyle/>
        <a:p>
          <a:r>
            <a:rPr lang="es-ES"/>
            <a:t>¿Qué falla?</a:t>
          </a:r>
          <a:endParaRPr lang="en-US"/>
        </a:p>
      </dgm:t>
    </dgm:pt>
    <dgm:pt modelId="{F6E2D3D9-E9B4-4B7A-AEA5-15E94BB6DD10}" type="parTrans" cxnId="{8C8F5266-1101-436B-ABE7-94F01D371FBF}">
      <dgm:prSet/>
      <dgm:spPr/>
      <dgm:t>
        <a:bodyPr/>
        <a:lstStyle/>
        <a:p>
          <a:endParaRPr lang="en-US"/>
        </a:p>
      </dgm:t>
    </dgm:pt>
    <dgm:pt modelId="{073EB3BE-E51C-4290-98BA-154820FC629B}" type="sibTrans" cxnId="{8C8F5266-1101-436B-ABE7-94F01D371FBF}">
      <dgm:prSet/>
      <dgm:spPr/>
      <dgm:t>
        <a:bodyPr/>
        <a:lstStyle/>
        <a:p>
          <a:endParaRPr lang="en-US"/>
        </a:p>
      </dgm:t>
    </dgm:pt>
    <dgm:pt modelId="{07B862B2-FA2D-4944-8047-2E572B43B981}">
      <dgm:prSet/>
      <dgm:spPr/>
      <dgm:t>
        <a:bodyPr/>
        <a:lstStyle/>
        <a:p>
          <a:r>
            <a:rPr lang="es-ES"/>
            <a:t>Pocos datos de entrenamiento</a:t>
          </a:r>
          <a:endParaRPr lang="en-US"/>
        </a:p>
      </dgm:t>
    </dgm:pt>
    <dgm:pt modelId="{AC40652E-308B-4613-858F-C29A4151BD79}" type="parTrans" cxnId="{6EB010C0-E9C9-48CE-8C52-9572FED1D753}">
      <dgm:prSet/>
      <dgm:spPr/>
      <dgm:t>
        <a:bodyPr/>
        <a:lstStyle/>
        <a:p>
          <a:endParaRPr lang="en-US"/>
        </a:p>
      </dgm:t>
    </dgm:pt>
    <dgm:pt modelId="{130C4AE9-5FED-42A3-B632-11B479549C4B}" type="sibTrans" cxnId="{6EB010C0-E9C9-48CE-8C52-9572FED1D753}">
      <dgm:prSet/>
      <dgm:spPr/>
      <dgm:t>
        <a:bodyPr/>
        <a:lstStyle/>
        <a:p>
          <a:endParaRPr lang="en-US"/>
        </a:p>
      </dgm:t>
    </dgm:pt>
    <dgm:pt modelId="{42F57D88-23F3-4029-8556-4FD8FC3C9C65}">
      <dgm:prSet/>
      <dgm:spPr/>
      <dgm:t>
        <a:bodyPr/>
        <a:lstStyle/>
        <a:p>
          <a:r>
            <a:rPr lang="es-ES"/>
            <a:t>Arquitectura no adecuada o con poca capacidad</a:t>
          </a:r>
          <a:endParaRPr lang="en-US"/>
        </a:p>
      </dgm:t>
    </dgm:pt>
    <dgm:pt modelId="{F11829ED-BDC1-483E-84A7-593385DCCB0D}" type="parTrans" cxnId="{A46CA582-2BAE-4B2B-9DFF-E1925560F9B6}">
      <dgm:prSet/>
      <dgm:spPr/>
      <dgm:t>
        <a:bodyPr/>
        <a:lstStyle/>
        <a:p>
          <a:endParaRPr lang="en-US"/>
        </a:p>
      </dgm:t>
    </dgm:pt>
    <dgm:pt modelId="{C90F8267-7DE4-4C74-BCC1-099C61643E5E}" type="sibTrans" cxnId="{A46CA582-2BAE-4B2B-9DFF-E1925560F9B6}">
      <dgm:prSet/>
      <dgm:spPr/>
      <dgm:t>
        <a:bodyPr/>
        <a:lstStyle/>
        <a:p>
          <a:endParaRPr lang="en-US"/>
        </a:p>
      </dgm:t>
    </dgm:pt>
    <dgm:pt modelId="{A7B204B1-163E-4E7C-BE5E-A4DFC3423662}">
      <dgm:prSet/>
      <dgm:spPr/>
      <dgm:t>
        <a:bodyPr/>
        <a:lstStyle/>
        <a:p>
          <a:r>
            <a:rPr lang="es-ES"/>
            <a:t>Falta de alineación de los datos</a:t>
          </a:r>
          <a:endParaRPr lang="en-US"/>
        </a:p>
      </dgm:t>
    </dgm:pt>
    <dgm:pt modelId="{86337F96-8E02-4B5E-A359-2007F2D31565}" type="parTrans" cxnId="{105F53F8-FA6E-4510-9DC7-11384096D051}">
      <dgm:prSet/>
      <dgm:spPr/>
      <dgm:t>
        <a:bodyPr/>
        <a:lstStyle/>
        <a:p>
          <a:endParaRPr lang="en-US"/>
        </a:p>
      </dgm:t>
    </dgm:pt>
    <dgm:pt modelId="{E68736ED-2C0A-4255-8F1E-0C040A28CFC8}" type="sibTrans" cxnId="{105F53F8-FA6E-4510-9DC7-11384096D051}">
      <dgm:prSet/>
      <dgm:spPr/>
      <dgm:t>
        <a:bodyPr/>
        <a:lstStyle/>
        <a:p>
          <a:endParaRPr lang="en-US"/>
        </a:p>
      </dgm:t>
    </dgm:pt>
    <dgm:pt modelId="{5DAA8524-B4EA-460A-9DE4-BB0B9720474E}">
      <dgm:prSet/>
      <dgm:spPr/>
      <dgm:t>
        <a:bodyPr/>
        <a:lstStyle/>
        <a:p>
          <a:r>
            <a:rPr lang="es-ES"/>
            <a:t>Otro tipo de salidas (1 mel, raw…)</a:t>
          </a:r>
          <a:endParaRPr lang="en-US"/>
        </a:p>
      </dgm:t>
    </dgm:pt>
    <dgm:pt modelId="{8E5B5F27-15DE-4500-8394-37E97A28379E}" type="parTrans" cxnId="{58FBCC9C-FF0B-4C8E-90A9-6BB7947FEF27}">
      <dgm:prSet/>
      <dgm:spPr/>
      <dgm:t>
        <a:bodyPr/>
        <a:lstStyle/>
        <a:p>
          <a:endParaRPr lang="en-US"/>
        </a:p>
      </dgm:t>
    </dgm:pt>
    <dgm:pt modelId="{ADAFB880-FFAE-421E-A83B-7702A7DD8456}" type="sibTrans" cxnId="{58FBCC9C-FF0B-4C8E-90A9-6BB7947FEF27}">
      <dgm:prSet/>
      <dgm:spPr/>
      <dgm:t>
        <a:bodyPr/>
        <a:lstStyle/>
        <a:p>
          <a:endParaRPr lang="en-US"/>
        </a:p>
      </dgm:t>
    </dgm:pt>
    <dgm:pt modelId="{4EA4168A-2D11-49DC-99B4-B301237BB10D}">
      <dgm:prSet/>
      <dgm:spPr/>
      <dgm:t>
        <a:bodyPr/>
        <a:lstStyle/>
        <a:p>
          <a:r>
            <a:rPr lang="es-ES"/>
            <a:t>Otros generadores (GAN…)</a:t>
          </a:r>
          <a:endParaRPr lang="en-US"/>
        </a:p>
      </dgm:t>
    </dgm:pt>
    <dgm:pt modelId="{B89523D2-3A42-4B63-AFA6-5A139F403C35}" type="parTrans" cxnId="{18BE73BD-819E-4B8B-9AEB-E98EE1D721E3}">
      <dgm:prSet/>
      <dgm:spPr/>
      <dgm:t>
        <a:bodyPr/>
        <a:lstStyle/>
        <a:p>
          <a:endParaRPr lang="en-US"/>
        </a:p>
      </dgm:t>
    </dgm:pt>
    <dgm:pt modelId="{6323B864-A894-4F13-811B-55088EE9E52B}" type="sibTrans" cxnId="{18BE73BD-819E-4B8B-9AEB-E98EE1D721E3}">
      <dgm:prSet/>
      <dgm:spPr/>
      <dgm:t>
        <a:bodyPr/>
        <a:lstStyle/>
        <a:p>
          <a:endParaRPr lang="en-US"/>
        </a:p>
      </dgm:t>
    </dgm:pt>
    <dgm:pt modelId="{4AE9982A-1552-4671-83DD-1B35BB0FDDE1}" type="pres">
      <dgm:prSet presAssocID="{FBA0035E-E63F-48F1-A4DF-E55256042190}" presName="Name0" presStyleCnt="0">
        <dgm:presLayoutVars>
          <dgm:dir/>
          <dgm:resizeHandles val="exact"/>
        </dgm:presLayoutVars>
      </dgm:prSet>
      <dgm:spPr/>
    </dgm:pt>
    <dgm:pt modelId="{500C2604-B2CE-4EAD-A0A4-D26D436E5327}" type="pres">
      <dgm:prSet presAssocID="{B2F00D9A-7B26-45C4-AB32-23DAC24F7B4A}" presName="node" presStyleLbl="node1" presStyleIdx="0" presStyleCnt="6">
        <dgm:presLayoutVars>
          <dgm:bulletEnabled val="1"/>
        </dgm:presLayoutVars>
      </dgm:prSet>
      <dgm:spPr/>
    </dgm:pt>
    <dgm:pt modelId="{51F910A5-606F-4E44-9B9E-16A74C3ECBAA}" type="pres">
      <dgm:prSet presAssocID="{073EB3BE-E51C-4290-98BA-154820FC629B}" presName="sibTrans" presStyleLbl="sibTrans1D1" presStyleIdx="0" presStyleCnt="5"/>
      <dgm:spPr/>
    </dgm:pt>
    <dgm:pt modelId="{CEDBC6D3-41DB-4730-9801-9C78D87E158D}" type="pres">
      <dgm:prSet presAssocID="{073EB3BE-E51C-4290-98BA-154820FC629B}" presName="connectorText" presStyleLbl="sibTrans1D1" presStyleIdx="0" presStyleCnt="5"/>
      <dgm:spPr/>
    </dgm:pt>
    <dgm:pt modelId="{C8F02E2A-9005-4949-9300-664A0FCBA1F1}" type="pres">
      <dgm:prSet presAssocID="{07B862B2-FA2D-4944-8047-2E572B43B981}" presName="node" presStyleLbl="node1" presStyleIdx="1" presStyleCnt="6">
        <dgm:presLayoutVars>
          <dgm:bulletEnabled val="1"/>
        </dgm:presLayoutVars>
      </dgm:prSet>
      <dgm:spPr/>
    </dgm:pt>
    <dgm:pt modelId="{4E7C4AF3-7634-4A25-B815-6914A254563E}" type="pres">
      <dgm:prSet presAssocID="{130C4AE9-5FED-42A3-B632-11B479549C4B}" presName="sibTrans" presStyleLbl="sibTrans1D1" presStyleIdx="1" presStyleCnt="5"/>
      <dgm:spPr/>
    </dgm:pt>
    <dgm:pt modelId="{B4D70C8D-7D07-46B7-B0E3-83648A3C80D6}" type="pres">
      <dgm:prSet presAssocID="{130C4AE9-5FED-42A3-B632-11B479549C4B}" presName="connectorText" presStyleLbl="sibTrans1D1" presStyleIdx="1" presStyleCnt="5"/>
      <dgm:spPr/>
    </dgm:pt>
    <dgm:pt modelId="{0AD2A211-02B9-45BD-8C43-6B62BECDAB0F}" type="pres">
      <dgm:prSet presAssocID="{42F57D88-23F3-4029-8556-4FD8FC3C9C65}" presName="node" presStyleLbl="node1" presStyleIdx="2" presStyleCnt="6">
        <dgm:presLayoutVars>
          <dgm:bulletEnabled val="1"/>
        </dgm:presLayoutVars>
      </dgm:prSet>
      <dgm:spPr/>
    </dgm:pt>
    <dgm:pt modelId="{D5C79A93-4FDE-4D90-A73B-83B4A5A6E09C}" type="pres">
      <dgm:prSet presAssocID="{C90F8267-7DE4-4C74-BCC1-099C61643E5E}" presName="sibTrans" presStyleLbl="sibTrans1D1" presStyleIdx="2" presStyleCnt="5"/>
      <dgm:spPr/>
    </dgm:pt>
    <dgm:pt modelId="{7A8CBC9A-5479-4B27-9D70-DE67ACD9BBD8}" type="pres">
      <dgm:prSet presAssocID="{C90F8267-7DE4-4C74-BCC1-099C61643E5E}" presName="connectorText" presStyleLbl="sibTrans1D1" presStyleIdx="2" presStyleCnt="5"/>
      <dgm:spPr/>
    </dgm:pt>
    <dgm:pt modelId="{92F147AD-EC41-4727-9B42-36821FB11E2A}" type="pres">
      <dgm:prSet presAssocID="{A7B204B1-163E-4E7C-BE5E-A4DFC3423662}" presName="node" presStyleLbl="node1" presStyleIdx="3" presStyleCnt="6">
        <dgm:presLayoutVars>
          <dgm:bulletEnabled val="1"/>
        </dgm:presLayoutVars>
      </dgm:prSet>
      <dgm:spPr/>
    </dgm:pt>
    <dgm:pt modelId="{E17CE18F-F43B-40B0-9A9D-4C3D9CB0CA51}" type="pres">
      <dgm:prSet presAssocID="{E68736ED-2C0A-4255-8F1E-0C040A28CFC8}" presName="sibTrans" presStyleLbl="sibTrans1D1" presStyleIdx="3" presStyleCnt="5"/>
      <dgm:spPr/>
    </dgm:pt>
    <dgm:pt modelId="{2CA66667-66B8-4E30-AEC0-2FEE49D0FFF6}" type="pres">
      <dgm:prSet presAssocID="{E68736ED-2C0A-4255-8F1E-0C040A28CFC8}" presName="connectorText" presStyleLbl="sibTrans1D1" presStyleIdx="3" presStyleCnt="5"/>
      <dgm:spPr/>
    </dgm:pt>
    <dgm:pt modelId="{95E34E7D-B6D4-48AA-B1F9-D4A2F304D73C}" type="pres">
      <dgm:prSet presAssocID="{5DAA8524-B4EA-460A-9DE4-BB0B9720474E}" presName="node" presStyleLbl="node1" presStyleIdx="4" presStyleCnt="6">
        <dgm:presLayoutVars>
          <dgm:bulletEnabled val="1"/>
        </dgm:presLayoutVars>
      </dgm:prSet>
      <dgm:spPr/>
    </dgm:pt>
    <dgm:pt modelId="{2ABD9877-FB10-41E2-96A7-C770350A1BA3}" type="pres">
      <dgm:prSet presAssocID="{ADAFB880-FFAE-421E-A83B-7702A7DD8456}" presName="sibTrans" presStyleLbl="sibTrans1D1" presStyleIdx="4" presStyleCnt="5"/>
      <dgm:spPr/>
    </dgm:pt>
    <dgm:pt modelId="{E3FB989B-2EC5-4D7D-87EA-DA6C4CDB016E}" type="pres">
      <dgm:prSet presAssocID="{ADAFB880-FFAE-421E-A83B-7702A7DD8456}" presName="connectorText" presStyleLbl="sibTrans1D1" presStyleIdx="4" presStyleCnt="5"/>
      <dgm:spPr/>
    </dgm:pt>
    <dgm:pt modelId="{389C8FAD-40D5-445A-8F23-7911490F215B}" type="pres">
      <dgm:prSet presAssocID="{4EA4168A-2D11-49DC-99B4-B301237BB10D}" presName="node" presStyleLbl="node1" presStyleIdx="5" presStyleCnt="6">
        <dgm:presLayoutVars>
          <dgm:bulletEnabled val="1"/>
        </dgm:presLayoutVars>
      </dgm:prSet>
      <dgm:spPr/>
    </dgm:pt>
  </dgm:ptLst>
  <dgm:cxnLst>
    <dgm:cxn modelId="{E4C2CC5B-72A6-434A-BC91-F0CB009A4125}" type="presOf" srcId="{C90F8267-7DE4-4C74-BCC1-099C61643E5E}" destId="{D5C79A93-4FDE-4D90-A73B-83B4A5A6E09C}" srcOrd="0" destOrd="0" presId="urn:microsoft.com/office/officeart/2016/7/layout/RepeatingBendingProcessNew"/>
    <dgm:cxn modelId="{2B52C05D-88F6-45AC-8826-3517EBFAF872}" type="presOf" srcId="{130C4AE9-5FED-42A3-B632-11B479549C4B}" destId="{B4D70C8D-7D07-46B7-B0E3-83648A3C80D6}" srcOrd="1" destOrd="0" presId="urn:microsoft.com/office/officeart/2016/7/layout/RepeatingBendingProcessNew"/>
    <dgm:cxn modelId="{39D85842-B413-44E3-A3ED-FE9A94D52D79}" type="presOf" srcId="{4EA4168A-2D11-49DC-99B4-B301237BB10D}" destId="{389C8FAD-40D5-445A-8F23-7911490F215B}" srcOrd="0" destOrd="0" presId="urn:microsoft.com/office/officeart/2016/7/layout/RepeatingBendingProcessNew"/>
    <dgm:cxn modelId="{AB1E4363-BB40-4E43-A044-5379A0086FD8}" type="presOf" srcId="{E68736ED-2C0A-4255-8F1E-0C040A28CFC8}" destId="{E17CE18F-F43B-40B0-9A9D-4C3D9CB0CA51}" srcOrd="0" destOrd="0" presId="urn:microsoft.com/office/officeart/2016/7/layout/RepeatingBendingProcessNew"/>
    <dgm:cxn modelId="{8C8F5266-1101-436B-ABE7-94F01D371FBF}" srcId="{FBA0035E-E63F-48F1-A4DF-E55256042190}" destId="{B2F00D9A-7B26-45C4-AB32-23DAC24F7B4A}" srcOrd="0" destOrd="0" parTransId="{F6E2D3D9-E9B4-4B7A-AEA5-15E94BB6DD10}" sibTransId="{073EB3BE-E51C-4290-98BA-154820FC629B}"/>
    <dgm:cxn modelId="{2DC2516B-DD2D-4B7B-AD82-AB9CF3FDC859}" type="presOf" srcId="{42F57D88-23F3-4029-8556-4FD8FC3C9C65}" destId="{0AD2A211-02B9-45BD-8C43-6B62BECDAB0F}" srcOrd="0" destOrd="0" presId="urn:microsoft.com/office/officeart/2016/7/layout/RepeatingBendingProcessNew"/>
    <dgm:cxn modelId="{AB564F4D-6785-41A8-87FB-E5F236722658}" type="presOf" srcId="{E68736ED-2C0A-4255-8F1E-0C040A28CFC8}" destId="{2CA66667-66B8-4E30-AEC0-2FEE49D0FFF6}" srcOrd="1" destOrd="0" presId="urn:microsoft.com/office/officeart/2016/7/layout/RepeatingBendingProcessNew"/>
    <dgm:cxn modelId="{937DA87B-8752-4CDD-8BFE-B042110EA56F}" type="presOf" srcId="{073EB3BE-E51C-4290-98BA-154820FC629B}" destId="{CEDBC6D3-41DB-4730-9801-9C78D87E158D}" srcOrd="1" destOrd="0" presId="urn:microsoft.com/office/officeart/2016/7/layout/RepeatingBendingProcessNew"/>
    <dgm:cxn modelId="{A46CA582-2BAE-4B2B-9DFF-E1925560F9B6}" srcId="{FBA0035E-E63F-48F1-A4DF-E55256042190}" destId="{42F57D88-23F3-4029-8556-4FD8FC3C9C65}" srcOrd="2" destOrd="0" parTransId="{F11829ED-BDC1-483E-84A7-593385DCCB0D}" sibTransId="{C90F8267-7DE4-4C74-BCC1-099C61643E5E}"/>
    <dgm:cxn modelId="{6DDAC78B-E465-4AF2-81D2-9A27A60E14D4}" type="presOf" srcId="{130C4AE9-5FED-42A3-B632-11B479549C4B}" destId="{4E7C4AF3-7634-4A25-B815-6914A254563E}" srcOrd="0" destOrd="0" presId="urn:microsoft.com/office/officeart/2016/7/layout/RepeatingBendingProcessNew"/>
    <dgm:cxn modelId="{58FBCC9C-FF0B-4C8E-90A9-6BB7947FEF27}" srcId="{FBA0035E-E63F-48F1-A4DF-E55256042190}" destId="{5DAA8524-B4EA-460A-9DE4-BB0B9720474E}" srcOrd="4" destOrd="0" parTransId="{8E5B5F27-15DE-4500-8394-37E97A28379E}" sibTransId="{ADAFB880-FFAE-421E-A83B-7702A7DD8456}"/>
    <dgm:cxn modelId="{849551B3-7D9C-421B-8434-43979229123F}" type="presOf" srcId="{07B862B2-FA2D-4944-8047-2E572B43B981}" destId="{C8F02E2A-9005-4949-9300-664A0FCBA1F1}" srcOrd="0" destOrd="0" presId="urn:microsoft.com/office/officeart/2016/7/layout/RepeatingBendingProcessNew"/>
    <dgm:cxn modelId="{18BE73BD-819E-4B8B-9AEB-E98EE1D721E3}" srcId="{FBA0035E-E63F-48F1-A4DF-E55256042190}" destId="{4EA4168A-2D11-49DC-99B4-B301237BB10D}" srcOrd="5" destOrd="0" parTransId="{B89523D2-3A42-4B63-AFA6-5A139F403C35}" sibTransId="{6323B864-A894-4F13-811B-55088EE9E52B}"/>
    <dgm:cxn modelId="{E2E1D7BE-5881-4929-A281-84804B3C4268}" type="presOf" srcId="{B2F00D9A-7B26-45C4-AB32-23DAC24F7B4A}" destId="{500C2604-B2CE-4EAD-A0A4-D26D436E5327}" srcOrd="0" destOrd="0" presId="urn:microsoft.com/office/officeart/2016/7/layout/RepeatingBendingProcessNew"/>
    <dgm:cxn modelId="{6EB010C0-E9C9-48CE-8C52-9572FED1D753}" srcId="{FBA0035E-E63F-48F1-A4DF-E55256042190}" destId="{07B862B2-FA2D-4944-8047-2E572B43B981}" srcOrd="1" destOrd="0" parTransId="{AC40652E-308B-4613-858F-C29A4151BD79}" sibTransId="{130C4AE9-5FED-42A3-B632-11B479549C4B}"/>
    <dgm:cxn modelId="{DC0FDEC3-CCC0-4B5E-82C0-4B7CD3B19427}" type="presOf" srcId="{ADAFB880-FFAE-421E-A83B-7702A7DD8456}" destId="{E3FB989B-2EC5-4D7D-87EA-DA6C4CDB016E}" srcOrd="1" destOrd="0" presId="urn:microsoft.com/office/officeart/2016/7/layout/RepeatingBendingProcessNew"/>
    <dgm:cxn modelId="{6D059BCF-023D-4BE3-82DE-6F2C5552D633}" type="presOf" srcId="{ADAFB880-FFAE-421E-A83B-7702A7DD8456}" destId="{2ABD9877-FB10-41E2-96A7-C770350A1BA3}" srcOrd="0" destOrd="0" presId="urn:microsoft.com/office/officeart/2016/7/layout/RepeatingBendingProcessNew"/>
    <dgm:cxn modelId="{8ED280D1-5BEF-47DA-A746-D02ECA53AF11}" type="presOf" srcId="{FBA0035E-E63F-48F1-A4DF-E55256042190}" destId="{4AE9982A-1552-4671-83DD-1B35BB0FDDE1}" srcOrd="0" destOrd="0" presId="urn:microsoft.com/office/officeart/2016/7/layout/RepeatingBendingProcessNew"/>
    <dgm:cxn modelId="{3B0E92EB-EEE0-4602-99C4-7DF4778E2341}" type="presOf" srcId="{A7B204B1-163E-4E7C-BE5E-A4DFC3423662}" destId="{92F147AD-EC41-4727-9B42-36821FB11E2A}" srcOrd="0" destOrd="0" presId="urn:microsoft.com/office/officeart/2016/7/layout/RepeatingBendingProcessNew"/>
    <dgm:cxn modelId="{6EDCCBEB-930A-41A7-82E5-75AEA8C4335B}" type="presOf" srcId="{073EB3BE-E51C-4290-98BA-154820FC629B}" destId="{51F910A5-606F-4E44-9B9E-16A74C3ECBAA}" srcOrd="0" destOrd="0" presId="urn:microsoft.com/office/officeart/2016/7/layout/RepeatingBendingProcessNew"/>
    <dgm:cxn modelId="{105F53F8-FA6E-4510-9DC7-11384096D051}" srcId="{FBA0035E-E63F-48F1-A4DF-E55256042190}" destId="{A7B204B1-163E-4E7C-BE5E-A4DFC3423662}" srcOrd="3" destOrd="0" parTransId="{86337F96-8E02-4B5E-A359-2007F2D31565}" sibTransId="{E68736ED-2C0A-4255-8F1E-0C040A28CFC8}"/>
    <dgm:cxn modelId="{F2B965F9-9534-4A41-956E-F88ACA12071D}" type="presOf" srcId="{C90F8267-7DE4-4C74-BCC1-099C61643E5E}" destId="{7A8CBC9A-5479-4B27-9D70-DE67ACD9BBD8}" srcOrd="1" destOrd="0" presId="urn:microsoft.com/office/officeart/2016/7/layout/RepeatingBendingProcessNew"/>
    <dgm:cxn modelId="{98C37EFA-67D5-43BB-86AE-BB36DA020BBB}" type="presOf" srcId="{5DAA8524-B4EA-460A-9DE4-BB0B9720474E}" destId="{95E34E7D-B6D4-48AA-B1F9-D4A2F304D73C}" srcOrd="0" destOrd="0" presId="urn:microsoft.com/office/officeart/2016/7/layout/RepeatingBendingProcessNew"/>
    <dgm:cxn modelId="{E2A7F366-06D6-48FE-8B70-2E0266C61B68}" type="presParOf" srcId="{4AE9982A-1552-4671-83DD-1B35BB0FDDE1}" destId="{500C2604-B2CE-4EAD-A0A4-D26D436E5327}" srcOrd="0" destOrd="0" presId="urn:microsoft.com/office/officeart/2016/7/layout/RepeatingBendingProcessNew"/>
    <dgm:cxn modelId="{43C2ED47-0BFA-4007-B577-C593B68130D2}" type="presParOf" srcId="{4AE9982A-1552-4671-83DD-1B35BB0FDDE1}" destId="{51F910A5-606F-4E44-9B9E-16A74C3ECBAA}" srcOrd="1" destOrd="0" presId="urn:microsoft.com/office/officeart/2016/7/layout/RepeatingBendingProcessNew"/>
    <dgm:cxn modelId="{61A90688-12DB-45D5-9270-6E70413E8B34}" type="presParOf" srcId="{51F910A5-606F-4E44-9B9E-16A74C3ECBAA}" destId="{CEDBC6D3-41DB-4730-9801-9C78D87E158D}" srcOrd="0" destOrd="0" presId="urn:microsoft.com/office/officeart/2016/7/layout/RepeatingBendingProcessNew"/>
    <dgm:cxn modelId="{71452B5E-0646-48B4-BDEE-E07AF3401934}" type="presParOf" srcId="{4AE9982A-1552-4671-83DD-1B35BB0FDDE1}" destId="{C8F02E2A-9005-4949-9300-664A0FCBA1F1}" srcOrd="2" destOrd="0" presId="urn:microsoft.com/office/officeart/2016/7/layout/RepeatingBendingProcessNew"/>
    <dgm:cxn modelId="{764ADA04-6963-4DB5-8E7D-370884E5C361}" type="presParOf" srcId="{4AE9982A-1552-4671-83DD-1B35BB0FDDE1}" destId="{4E7C4AF3-7634-4A25-B815-6914A254563E}" srcOrd="3" destOrd="0" presId="urn:microsoft.com/office/officeart/2016/7/layout/RepeatingBendingProcessNew"/>
    <dgm:cxn modelId="{3B5AD4A7-A6AC-4CFE-AA01-939940BD4EA6}" type="presParOf" srcId="{4E7C4AF3-7634-4A25-B815-6914A254563E}" destId="{B4D70C8D-7D07-46B7-B0E3-83648A3C80D6}" srcOrd="0" destOrd="0" presId="urn:microsoft.com/office/officeart/2016/7/layout/RepeatingBendingProcessNew"/>
    <dgm:cxn modelId="{AD72D9AE-08AC-41E5-BEB4-854E413205F4}" type="presParOf" srcId="{4AE9982A-1552-4671-83DD-1B35BB0FDDE1}" destId="{0AD2A211-02B9-45BD-8C43-6B62BECDAB0F}" srcOrd="4" destOrd="0" presId="urn:microsoft.com/office/officeart/2016/7/layout/RepeatingBendingProcessNew"/>
    <dgm:cxn modelId="{F9CF56D6-7EE1-4EBA-9DA8-D0597DE2DC87}" type="presParOf" srcId="{4AE9982A-1552-4671-83DD-1B35BB0FDDE1}" destId="{D5C79A93-4FDE-4D90-A73B-83B4A5A6E09C}" srcOrd="5" destOrd="0" presId="urn:microsoft.com/office/officeart/2016/7/layout/RepeatingBendingProcessNew"/>
    <dgm:cxn modelId="{87B98B7E-0F58-47D5-8AC6-BE9155632692}" type="presParOf" srcId="{D5C79A93-4FDE-4D90-A73B-83B4A5A6E09C}" destId="{7A8CBC9A-5479-4B27-9D70-DE67ACD9BBD8}" srcOrd="0" destOrd="0" presId="urn:microsoft.com/office/officeart/2016/7/layout/RepeatingBendingProcessNew"/>
    <dgm:cxn modelId="{76709528-ACE7-430F-966A-3AC225EEDE5B}" type="presParOf" srcId="{4AE9982A-1552-4671-83DD-1B35BB0FDDE1}" destId="{92F147AD-EC41-4727-9B42-36821FB11E2A}" srcOrd="6" destOrd="0" presId="urn:microsoft.com/office/officeart/2016/7/layout/RepeatingBendingProcessNew"/>
    <dgm:cxn modelId="{54246EB7-D041-474A-880A-F3B8825FB24D}" type="presParOf" srcId="{4AE9982A-1552-4671-83DD-1B35BB0FDDE1}" destId="{E17CE18F-F43B-40B0-9A9D-4C3D9CB0CA51}" srcOrd="7" destOrd="0" presId="urn:microsoft.com/office/officeart/2016/7/layout/RepeatingBendingProcessNew"/>
    <dgm:cxn modelId="{3857DAE9-555C-4878-AF8E-2F1B4A4241B8}" type="presParOf" srcId="{E17CE18F-F43B-40B0-9A9D-4C3D9CB0CA51}" destId="{2CA66667-66B8-4E30-AEC0-2FEE49D0FFF6}" srcOrd="0" destOrd="0" presId="urn:microsoft.com/office/officeart/2016/7/layout/RepeatingBendingProcessNew"/>
    <dgm:cxn modelId="{138CC99A-6530-4F1E-BA36-55C2406A97E1}" type="presParOf" srcId="{4AE9982A-1552-4671-83DD-1B35BB0FDDE1}" destId="{95E34E7D-B6D4-48AA-B1F9-D4A2F304D73C}" srcOrd="8" destOrd="0" presId="urn:microsoft.com/office/officeart/2016/7/layout/RepeatingBendingProcessNew"/>
    <dgm:cxn modelId="{B1501886-732B-4ACF-B2B2-7E8F9315C494}" type="presParOf" srcId="{4AE9982A-1552-4671-83DD-1B35BB0FDDE1}" destId="{2ABD9877-FB10-41E2-96A7-C770350A1BA3}" srcOrd="9" destOrd="0" presId="urn:microsoft.com/office/officeart/2016/7/layout/RepeatingBendingProcessNew"/>
    <dgm:cxn modelId="{C4627810-D74E-4CD7-935A-650472378C04}" type="presParOf" srcId="{2ABD9877-FB10-41E2-96A7-C770350A1BA3}" destId="{E3FB989B-2EC5-4D7D-87EA-DA6C4CDB016E}" srcOrd="0" destOrd="0" presId="urn:microsoft.com/office/officeart/2016/7/layout/RepeatingBendingProcessNew"/>
    <dgm:cxn modelId="{9E3B5EB6-46F8-4631-867D-FDFE57EA85B8}" type="presParOf" srcId="{4AE9982A-1552-4671-83DD-1B35BB0FDDE1}" destId="{389C8FAD-40D5-445A-8F23-7911490F215B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018AA-4F32-460E-A80F-32D524DB7168}">
      <dsp:nvSpPr>
        <dsp:cNvPr id="0" name=""/>
        <dsp:cNvSpPr/>
      </dsp:nvSpPr>
      <dsp:spPr>
        <a:xfrm>
          <a:off x="566690" y="1178"/>
          <a:ext cx="1053730" cy="1053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Voz inicial</a:t>
          </a:r>
        </a:p>
      </dsp:txBody>
      <dsp:txXfrm>
        <a:off x="721005" y="155493"/>
        <a:ext cx="745100" cy="745100"/>
      </dsp:txXfrm>
    </dsp:sp>
    <dsp:sp modelId="{3C14AFB4-A876-497E-A373-CF4D6AF16C37}">
      <dsp:nvSpPr>
        <dsp:cNvPr id="0" name=""/>
        <dsp:cNvSpPr/>
      </dsp:nvSpPr>
      <dsp:spPr>
        <a:xfrm rot="10800000">
          <a:off x="909152" y="1190971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5E8CE-0F00-4875-973E-1EB3D607CCA4}">
      <dsp:nvSpPr>
        <dsp:cNvPr id="0" name=""/>
        <dsp:cNvSpPr/>
      </dsp:nvSpPr>
      <dsp:spPr>
        <a:xfrm>
          <a:off x="742136" y="1599160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845064" y="1702088"/>
        <a:ext cx="496982" cy="496982"/>
      </dsp:txXfrm>
    </dsp:sp>
    <dsp:sp modelId="{A4C53A97-C968-4BA7-93AA-781964FC2BBF}">
      <dsp:nvSpPr>
        <dsp:cNvPr id="0" name=""/>
        <dsp:cNvSpPr/>
      </dsp:nvSpPr>
      <dsp:spPr>
        <a:xfrm rot="10800000">
          <a:off x="909152" y="2525785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19695-4491-4379-8EAC-2A4EB2C56515}">
      <dsp:nvSpPr>
        <dsp:cNvPr id="0" name=""/>
        <dsp:cNvSpPr/>
      </dsp:nvSpPr>
      <dsp:spPr>
        <a:xfrm>
          <a:off x="742136" y="3021697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845064" y="3124625"/>
        <a:ext cx="496982" cy="496982"/>
      </dsp:txXfrm>
    </dsp:sp>
    <dsp:sp modelId="{0A590FB6-705C-4566-8B97-EA3D307C037C}">
      <dsp:nvSpPr>
        <dsp:cNvPr id="0" name=""/>
        <dsp:cNvSpPr/>
      </dsp:nvSpPr>
      <dsp:spPr>
        <a:xfrm rot="5400000">
          <a:off x="1707614" y="3228889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AC9FC-1D6C-4012-8E28-EA6384FF8331}">
      <dsp:nvSpPr>
        <dsp:cNvPr id="0" name=""/>
        <dsp:cNvSpPr/>
      </dsp:nvSpPr>
      <dsp:spPr>
        <a:xfrm>
          <a:off x="2322732" y="3021697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2425660" y="3124625"/>
        <a:ext cx="496982" cy="496982"/>
      </dsp:txXfrm>
    </dsp:sp>
    <dsp:sp modelId="{88DE0B65-2FBA-4242-90C7-8045FA9AD28D}">
      <dsp:nvSpPr>
        <dsp:cNvPr id="0" name=""/>
        <dsp:cNvSpPr/>
      </dsp:nvSpPr>
      <dsp:spPr>
        <a:xfrm>
          <a:off x="2489748" y="2509457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972F-4DB4-4A3A-99C5-755142A24703}">
      <dsp:nvSpPr>
        <dsp:cNvPr id="0" name=""/>
        <dsp:cNvSpPr/>
      </dsp:nvSpPr>
      <dsp:spPr>
        <a:xfrm>
          <a:off x="2322732" y="1599160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2425660" y="1702088"/>
        <a:ext cx="496982" cy="496982"/>
      </dsp:txXfrm>
    </dsp:sp>
    <dsp:sp modelId="{51603D4C-D679-4122-A8A6-CACAF700B294}">
      <dsp:nvSpPr>
        <dsp:cNvPr id="0" name=""/>
        <dsp:cNvSpPr/>
      </dsp:nvSpPr>
      <dsp:spPr>
        <a:xfrm>
          <a:off x="2489748" y="1086921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88AFB-B8CD-4AAE-8D85-150FAD6A19FB}">
      <dsp:nvSpPr>
        <dsp:cNvPr id="0" name=""/>
        <dsp:cNvSpPr/>
      </dsp:nvSpPr>
      <dsp:spPr>
        <a:xfrm>
          <a:off x="2322732" y="176624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2425660" y="279552"/>
        <a:ext cx="496982" cy="496982"/>
      </dsp:txXfrm>
    </dsp:sp>
    <dsp:sp modelId="{DCF7C19A-0B84-438C-9BAD-5BBABDC0D19B}">
      <dsp:nvSpPr>
        <dsp:cNvPr id="0" name=""/>
        <dsp:cNvSpPr/>
      </dsp:nvSpPr>
      <dsp:spPr>
        <a:xfrm rot="5400000">
          <a:off x="3288210" y="383816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35FF5-DF9D-4448-95ED-CB96C71677D8}">
      <dsp:nvSpPr>
        <dsp:cNvPr id="0" name=""/>
        <dsp:cNvSpPr/>
      </dsp:nvSpPr>
      <dsp:spPr>
        <a:xfrm>
          <a:off x="3903328" y="176624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4006256" y="279552"/>
        <a:ext cx="496982" cy="496982"/>
      </dsp:txXfrm>
    </dsp:sp>
    <dsp:sp modelId="{2CFA5B42-0ED8-42D6-9A0A-0DE8AA5D2D6B}">
      <dsp:nvSpPr>
        <dsp:cNvPr id="0" name=""/>
        <dsp:cNvSpPr/>
      </dsp:nvSpPr>
      <dsp:spPr>
        <a:xfrm rot="10800000">
          <a:off x="4070344" y="1103248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C848D-1B42-4F50-BF4E-848611FBCF56}">
      <dsp:nvSpPr>
        <dsp:cNvPr id="0" name=""/>
        <dsp:cNvSpPr/>
      </dsp:nvSpPr>
      <dsp:spPr>
        <a:xfrm>
          <a:off x="3903328" y="1599160"/>
          <a:ext cx="702838" cy="7028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4006256" y="1702088"/>
        <a:ext cx="496982" cy="496982"/>
      </dsp:txXfrm>
    </dsp:sp>
    <dsp:sp modelId="{8F9F377C-3DD4-4DF1-8880-E0BD2F8856C3}">
      <dsp:nvSpPr>
        <dsp:cNvPr id="0" name=""/>
        <dsp:cNvSpPr/>
      </dsp:nvSpPr>
      <dsp:spPr>
        <a:xfrm rot="10800000">
          <a:off x="4070344" y="2438062"/>
          <a:ext cx="368805" cy="28845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401DF7-8485-45C0-A8F4-643551E5B305}">
      <dsp:nvSpPr>
        <dsp:cNvPr id="0" name=""/>
        <dsp:cNvSpPr/>
      </dsp:nvSpPr>
      <dsp:spPr>
        <a:xfrm>
          <a:off x="3727882" y="2846251"/>
          <a:ext cx="1053730" cy="1053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Voz Final</a:t>
          </a:r>
        </a:p>
      </dsp:txBody>
      <dsp:txXfrm>
        <a:off x="3882197" y="3000566"/>
        <a:ext cx="745100" cy="745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7C451-3886-4037-A461-0F529526EA7D}">
      <dsp:nvSpPr>
        <dsp:cNvPr id="0" name=""/>
        <dsp:cNvSpPr/>
      </dsp:nvSpPr>
      <dsp:spPr>
        <a:xfrm>
          <a:off x="448593" y="1026991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09754-E8E7-465B-944D-0998EB14E8C7}">
      <dsp:nvSpPr>
        <dsp:cNvPr id="0" name=""/>
        <dsp:cNvSpPr/>
      </dsp:nvSpPr>
      <dsp:spPr>
        <a:xfrm>
          <a:off x="711843" y="1290241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318C4-79CE-4CEA-A372-AD3EFDA4D697}">
      <dsp:nvSpPr>
        <dsp:cNvPr id="0" name=""/>
        <dsp:cNvSpPr/>
      </dsp:nvSpPr>
      <dsp:spPr>
        <a:xfrm>
          <a:off x="53718" y="2646991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Voz inicial</a:t>
          </a:r>
        </a:p>
      </dsp:txBody>
      <dsp:txXfrm>
        <a:off x="53718" y="2646991"/>
        <a:ext cx="2025000" cy="720000"/>
      </dsp:txXfrm>
    </dsp:sp>
    <dsp:sp modelId="{076DE4F9-0B4D-4C67-AB12-1AC9497F9867}">
      <dsp:nvSpPr>
        <dsp:cNvPr id="0" name=""/>
        <dsp:cNvSpPr/>
      </dsp:nvSpPr>
      <dsp:spPr>
        <a:xfrm>
          <a:off x="2827968" y="1026991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384F3-5861-42B9-9AA0-DAFBB67D1293}">
      <dsp:nvSpPr>
        <dsp:cNvPr id="0" name=""/>
        <dsp:cNvSpPr/>
      </dsp:nvSpPr>
      <dsp:spPr>
        <a:xfrm>
          <a:off x="3091218" y="1290241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EBA55-F466-426A-8866-B5ECA53DDD5C}">
      <dsp:nvSpPr>
        <dsp:cNvPr id="0" name=""/>
        <dsp:cNvSpPr/>
      </dsp:nvSpPr>
      <dsp:spPr>
        <a:xfrm>
          <a:off x="2433093" y="2646991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Transformación</a:t>
          </a:r>
        </a:p>
        <a:p>
          <a:pPr marL="0" lvl="0" indent="0" algn="ctr" defTabSz="844550">
            <a:spcBef>
              <a:spcPct val="0"/>
            </a:spcBef>
            <a:spcAft>
              <a:spcPct val="35000"/>
            </a:spcAft>
            <a:buNone/>
          </a:pPr>
          <a:endParaRPr lang="es-ES" sz="1900" kern="1200"/>
        </a:p>
      </dsp:txBody>
      <dsp:txXfrm>
        <a:off x="2433093" y="2646991"/>
        <a:ext cx="2025000" cy="720000"/>
      </dsp:txXfrm>
    </dsp:sp>
    <dsp:sp modelId="{7CF637EC-A8A1-4EBB-894F-057562DA48FB}">
      <dsp:nvSpPr>
        <dsp:cNvPr id="0" name=""/>
        <dsp:cNvSpPr/>
      </dsp:nvSpPr>
      <dsp:spPr>
        <a:xfrm>
          <a:off x="5207343" y="1026991"/>
          <a:ext cx="1235250" cy="1235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0A5FC-3E02-481C-8CEB-538C4DDC0E16}">
      <dsp:nvSpPr>
        <dsp:cNvPr id="0" name=""/>
        <dsp:cNvSpPr/>
      </dsp:nvSpPr>
      <dsp:spPr>
        <a:xfrm>
          <a:off x="5470593" y="1290241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D00B-D13F-49B7-B2DE-5566439BF34B}">
      <dsp:nvSpPr>
        <dsp:cNvPr id="0" name=""/>
        <dsp:cNvSpPr/>
      </dsp:nvSpPr>
      <dsp:spPr>
        <a:xfrm>
          <a:off x="4812468" y="2646991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900" kern="1200"/>
            <a:t>Voz final</a:t>
          </a:r>
        </a:p>
      </dsp:txBody>
      <dsp:txXfrm>
        <a:off x="4812468" y="2646991"/>
        <a:ext cx="2025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C0CF3-2BF5-4C9A-9047-6D12C70BEF4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D94D9-A440-46CE-BE37-31B24C83CDC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47F8-FBCA-4DA3-8FE4-B0C4916EE34A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El tono de voz: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Atributo morfológico que aportan las cuerdas vocales y que relaciona las características acústicas con el género.</a:t>
          </a:r>
          <a:endParaRPr lang="en-US" sz="1500" kern="1200"/>
        </a:p>
      </dsp:txBody>
      <dsp:txXfrm>
        <a:off x="1435590" y="531"/>
        <a:ext cx="9080009" cy="1242935"/>
      </dsp:txXfrm>
    </dsp:sp>
    <dsp:sp modelId="{6A8C7AB7-FA6D-4B88-8A8A-78E4156A8706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0E36E-84EC-4F54-90CB-BBCE7475488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FDF59-993A-42A2-B1FE-524A9672FC98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Entonación o prosodia: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Melodía y variedad de tonos que se usen al hablar.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Por lo general la voz femenina dispone de más tonos y son, más musicales. La voz masculina es más monótona. </a:t>
          </a:r>
          <a:endParaRPr lang="en-US" sz="1500" kern="1200"/>
        </a:p>
      </dsp:txBody>
      <dsp:txXfrm>
        <a:off x="1435590" y="1554201"/>
        <a:ext cx="9080009" cy="1242935"/>
      </dsp:txXfrm>
    </dsp:sp>
    <dsp:sp modelId="{22395415-515E-4271-9A3A-BB2A36020BF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0ECEB-E8BC-4B4A-BFCF-3294A465CAD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EA02B-7257-4E4B-9605-BD0D419533DD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Pronunciación: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Forma de colocación de las vocales.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0" i="0" kern="1200"/>
            <a:t>Típicamente, la voz femenina es más clara, tiene una mejor pronunciación y por ello es más inteligible. </a:t>
          </a:r>
          <a:endParaRPr lang="en-US" sz="1500" kern="1200"/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910A5-606F-4E44-9B9E-16A74C3ECBAA}">
      <dsp:nvSpPr>
        <dsp:cNvPr id="0" name=""/>
        <dsp:cNvSpPr/>
      </dsp:nvSpPr>
      <dsp:spPr>
        <a:xfrm>
          <a:off x="2767295" y="712675"/>
          <a:ext cx="5485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54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7089" y="755499"/>
        <a:ext cx="28957" cy="5791"/>
      </dsp:txXfrm>
    </dsp:sp>
    <dsp:sp modelId="{500C2604-B2CE-4EAD-A0A4-D26D436E5327}">
      <dsp:nvSpPr>
        <dsp:cNvPr id="0" name=""/>
        <dsp:cNvSpPr/>
      </dsp:nvSpPr>
      <dsp:spPr>
        <a:xfrm>
          <a:off x="251070" y="2988"/>
          <a:ext cx="2518024" cy="15108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¿Qué falla?</a:t>
          </a:r>
          <a:endParaRPr lang="en-US" sz="2800" kern="1200"/>
        </a:p>
      </dsp:txBody>
      <dsp:txXfrm>
        <a:off x="251070" y="2988"/>
        <a:ext cx="2518024" cy="1510814"/>
      </dsp:txXfrm>
    </dsp:sp>
    <dsp:sp modelId="{4E7C4AF3-7634-4A25-B815-6914A254563E}">
      <dsp:nvSpPr>
        <dsp:cNvPr id="0" name=""/>
        <dsp:cNvSpPr/>
      </dsp:nvSpPr>
      <dsp:spPr>
        <a:xfrm>
          <a:off x="1510082" y="1512002"/>
          <a:ext cx="3097170" cy="548545"/>
        </a:xfrm>
        <a:custGeom>
          <a:avLst/>
          <a:gdLst/>
          <a:ahLst/>
          <a:cxnLst/>
          <a:rect l="0" t="0" r="0" b="0"/>
          <a:pathLst>
            <a:path>
              <a:moveTo>
                <a:pt x="3097170" y="0"/>
              </a:moveTo>
              <a:lnTo>
                <a:pt x="3097170" y="291372"/>
              </a:lnTo>
              <a:lnTo>
                <a:pt x="0" y="291372"/>
              </a:lnTo>
              <a:lnTo>
                <a:pt x="0" y="548545"/>
              </a:lnTo>
            </a:path>
          </a:pathLst>
        </a:custGeom>
        <a:noFill/>
        <a:ln w="635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79896" y="1783380"/>
        <a:ext cx="157542" cy="5791"/>
      </dsp:txXfrm>
    </dsp:sp>
    <dsp:sp modelId="{C8F02E2A-9005-4949-9300-664A0FCBA1F1}">
      <dsp:nvSpPr>
        <dsp:cNvPr id="0" name=""/>
        <dsp:cNvSpPr/>
      </dsp:nvSpPr>
      <dsp:spPr>
        <a:xfrm>
          <a:off x="3348240" y="2988"/>
          <a:ext cx="2518024" cy="151081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Pocos datos de entrenamiento</a:t>
          </a:r>
          <a:endParaRPr lang="en-US" sz="2800" kern="1200"/>
        </a:p>
      </dsp:txBody>
      <dsp:txXfrm>
        <a:off x="3348240" y="2988"/>
        <a:ext cx="2518024" cy="1510814"/>
      </dsp:txXfrm>
    </dsp:sp>
    <dsp:sp modelId="{D5C79A93-4FDE-4D90-A73B-83B4A5A6E09C}">
      <dsp:nvSpPr>
        <dsp:cNvPr id="0" name=""/>
        <dsp:cNvSpPr/>
      </dsp:nvSpPr>
      <dsp:spPr>
        <a:xfrm>
          <a:off x="2767295" y="2802635"/>
          <a:ext cx="5485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545" y="45720"/>
              </a:lnTo>
            </a:path>
          </a:pathLst>
        </a:custGeom>
        <a:noFill/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7089" y="2845460"/>
        <a:ext cx="28957" cy="5791"/>
      </dsp:txXfrm>
    </dsp:sp>
    <dsp:sp modelId="{0AD2A211-02B9-45BD-8C43-6B62BECDAB0F}">
      <dsp:nvSpPr>
        <dsp:cNvPr id="0" name=""/>
        <dsp:cNvSpPr/>
      </dsp:nvSpPr>
      <dsp:spPr>
        <a:xfrm>
          <a:off x="251070" y="2092948"/>
          <a:ext cx="2518024" cy="151081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Arquitectura no adecuada o con poca capacidad</a:t>
          </a:r>
          <a:endParaRPr lang="en-US" sz="2800" kern="1200"/>
        </a:p>
      </dsp:txBody>
      <dsp:txXfrm>
        <a:off x="251070" y="2092948"/>
        <a:ext cx="2518024" cy="1510814"/>
      </dsp:txXfrm>
    </dsp:sp>
    <dsp:sp modelId="{E17CE18F-F43B-40B0-9A9D-4C3D9CB0CA51}">
      <dsp:nvSpPr>
        <dsp:cNvPr id="0" name=""/>
        <dsp:cNvSpPr/>
      </dsp:nvSpPr>
      <dsp:spPr>
        <a:xfrm>
          <a:off x="1510082" y="3601963"/>
          <a:ext cx="3097170" cy="548545"/>
        </a:xfrm>
        <a:custGeom>
          <a:avLst/>
          <a:gdLst/>
          <a:ahLst/>
          <a:cxnLst/>
          <a:rect l="0" t="0" r="0" b="0"/>
          <a:pathLst>
            <a:path>
              <a:moveTo>
                <a:pt x="3097170" y="0"/>
              </a:moveTo>
              <a:lnTo>
                <a:pt x="3097170" y="291372"/>
              </a:lnTo>
              <a:lnTo>
                <a:pt x="0" y="291372"/>
              </a:lnTo>
              <a:lnTo>
                <a:pt x="0" y="548545"/>
              </a:lnTo>
            </a:path>
          </a:pathLst>
        </a:custGeom>
        <a:noFill/>
        <a:ln w="635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79896" y="3873340"/>
        <a:ext cx="157542" cy="5791"/>
      </dsp:txXfrm>
    </dsp:sp>
    <dsp:sp modelId="{92F147AD-EC41-4727-9B42-36821FB11E2A}">
      <dsp:nvSpPr>
        <dsp:cNvPr id="0" name=""/>
        <dsp:cNvSpPr/>
      </dsp:nvSpPr>
      <dsp:spPr>
        <a:xfrm>
          <a:off x="3348240" y="2092948"/>
          <a:ext cx="2518024" cy="151081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Falta de alineación de los datos</a:t>
          </a:r>
          <a:endParaRPr lang="en-US" sz="2800" kern="1200"/>
        </a:p>
      </dsp:txBody>
      <dsp:txXfrm>
        <a:off x="3348240" y="2092948"/>
        <a:ext cx="2518024" cy="1510814"/>
      </dsp:txXfrm>
    </dsp:sp>
    <dsp:sp modelId="{2ABD9877-FB10-41E2-96A7-C770350A1BA3}">
      <dsp:nvSpPr>
        <dsp:cNvPr id="0" name=""/>
        <dsp:cNvSpPr/>
      </dsp:nvSpPr>
      <dsp:spPr>
        <a:xfrm>
          <a:off x="2767295" y="4892596"/>
          <a:ext cx="5485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545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7089" y="4935420"/>
        <a:ext cx="28957" cy="5791"/>
      </dsp:txXfrm>
    </dsp:sp>
    <dsp:sp modelId="{95E34E7D-B6D4-48AA-B1F9-D4A2F304D73C}">
      <dsp:nvSpPr>
        <dsp:cNvPr id="0" name=""/>
        <dsp:cNvSpPr/>
      </dsp:nvSpPr>
      <dsp:spPr>
        <a:xfrm>
          <a:off x="251070" y="4182909"/>
          <a:ext cx="2518024" cy="151081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Otro tipo de salidas (1 mel, raw…)</a:t>
          </a:r>
          <a:endParaRPr lang="en-US" sz="2800" kern="1200"/>
        </a:p>
      </dsp:txBody>
      <dsp:txXfrm>
        <a:off x="251070" y="4182909"/>
        <a:ext cx="2518024" cy="1510814"/>
      </dsp:txXfrm>
    </dsp:sp>
    <dsp:sp modelId="{389C8FAD-40D5-445A-8F23-7911490F215B}">
      <dsp:nvSpPr>
        <dsp:cNvPr id="0" name=""/>
        <dsp:cNvSpPr/>
      </dsp:nvSpPr>
      <dsp:spPr>
        <a:xfrm>
          <a:off x="3348240" y="4182909"/>
          <a:ext cx="2518024" cy="151081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85" tIns="129515" rIns="123385" bIns="1295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/>
            <a:t>Otros generadores (GAN…)</a:t>
          </a:r>
          <a:endParaRPr lang="en-US" sz="2800" kern="1200"/>
        </a:p>
      </dsp:txBody>
      <dsp:txXfrm>
        <a:off x="3348240" y="4182909"/>
        <a:ext cx="2518024" cy="1510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BABCD-E87D-4E5E-8C9C-16B57B6C6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766E32-A880-48CE-BCA5-DB2BB4E3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49568C-20FE-4C50-BC69-E5C804D2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6D44EB-B26B-439A-BBA7-F1AABD55A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FF5115-249F-42F2-9691-C4779B6C6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3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503C-1A58-4058-811C-DFECAC9C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AE5BD2-6684-4EFE-A9D5-033243E55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0F6935-CEB6-4F4A-8212-717514E0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647D24-E3EB-42BD-A7EA-1E8BD3ABC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70AC4-8F6D-4331-B3B6-7194FA8C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35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ADA8C0-8AEC-44B5-8A06-F2C51BF12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DF9390-3D18-46E3-85CD-011A25CBE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61D717-2B10-49CA-8BE5-37341CFC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0BBD1F-4696-49A4-9363-54C4604F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012238-7E4A-420C-B301-141C8068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483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7CFF2-AAB4-4ACC-9CB0-99274F3F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9C5A7A-347C-4697-BB6A-06B6D3BB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DC23F4-7276-42E7-8912-5F29AD4E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CA704B-F729-42D3-BC99-05D4A522B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138DD3-5D8D-43CC-ABEF-17064768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508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8A322-14A3-47E2-9ED8-9A5BEB7F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9B70FE-D651-4EA4-934F-B26857BFD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E0F73-057C-41B7-873C-37A57E7E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A8DBC3-DC38-4BE2-88E7-9B17627E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F32009-9BC2-4DF6-803B-D58C1F89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58BE3-9D13-4808-A30A-D30BBAF0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2CF262-E95B-447E-8AF9-54B200C51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223DED-0094-4103-805D-6D56A5056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AF75C0-B885-4C8B-B4C4-A9DF8711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5E3473-5AE5-42DF-92BC-EB957068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2D6892-5209-494C-ABFF-895CF952E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238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23A25-2933-4F98-90F5-2ADC7DD4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73587-457E-4326-9988-3F271C5E6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7B8E41-8984-4051-A160-9A07F5AB3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8EB13E7-2D30-4DD2-9185-0F6248D3D3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99207E-61A9-4D07-8011-00D75D093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1BF394-A895-4762-BB8F-B568C4D1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6A21CFF-75A0-49C1-A5BE-991DD4018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D61C7C6-03F9-4600-9829-91CE3F4DD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93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5503C-AFD2-4541-9EB1-34DBF847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DF8B98-1806-4920-9732-9F775C70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67D404-A6FB-4A0C-9E63-EC05E6E24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53E1136-B624-4D06-B11E-5261AC0F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78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89A5DD4-EDC9-4F66-A4E6-453A6E3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7CF475-24B8-4D38-A5F4-035F170D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BB885D-D022-45F4-AADC-B76E3E16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8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2DABD-CA40-40B1-A746-296E4C2E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AB8E1F-BB05-4038-8E71-80316A984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76421C-A6F9-4DCE-8A67-A9C15B876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354F0CA-8158-4318-87A3-87C7F64B2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B22F89-E8AA-4855-AA00-346A38A1E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D6323D-7539-4CC1-830F-10876F991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36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00D8FC-9720-4459-830F-0D2BECF84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DC95C95-51B9-4318-8DA5-4F14EB330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486AE3-21CB-4A46-A3BD-8D3789137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C94650-BE6F-45CA-B21A-4CEE3B2D4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563C94-005B-45E7-9DAF-CED0C6B8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A4E31A-3C4B-440E-BC34-CF66913B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034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70658B-23CF-4CE6-89D2-86D86576D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BCEDB5-BC57-47C4-9764-C6740DF1A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8F504-D310-4A44-9E57-674E24B74A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6D130-60F2-4C28-9DAB-E28407D4F4B9}" type="datetimeFigureOut">
              <a:rPr lang="es-ES" smtClean="0"/>
              <a:t>05/09/2020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1BCEB-D2E3-4E0D-AAA7-F8BF978C9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426CD7-2A90-403D-AD6B-7D3E6385C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F6B90-7012-4EA4-854D-71964C177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317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owermates" TargetMode="External"/><Relationship Id="rId2" Type="http://schemas.openxmlformats.org/officeDocument/2006/relationships/hyperlink" Target="https://github.com/powermates/Transvocode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wav"/><Relationship Id="rId7" Type="http://schemas.openxmlformats.org/officeDocument/2006/relationships/image" Target="../media/image22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D982C9-6387-4A12-8733-22794620E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s-ES" sz="4000"/>
              <a:t>Transvocoder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37E81-78F8-4066-959F-FC0FF0A6B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3266894" cy="1307592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Francisco Romero García</a:t>
            </a:r>
          </a:p>
          <a:p>
            <a:pPr algn="l"/>
            <a:r>
              <a:rPr lang="es-ES" sz="1200" dirty="0">
                <a:hlinkClick r:id="rId2"/>
              </a:rPr>
              <a:t>https://github.com/powermates/Transvocoder</a:t>
            </a:r>
            <a:endParaRPr lang="es-ES" sz="1200" dirty="0"/>
          </a:p>
          <a:p>
            <a:pPr algn="l"/>
            <a:r>
              <a:rPr lang="es-ES" sz="1200" dirty="0">
                <a:hlinkClick r:id="rId3"/>
              </a:rPr>
              <a:t>https://twitter.com/powermates</a:t>
            </a:r>
            <a:endParaRPr lang="es-ES" sz="1200" dirty="0"/>
          </a:p>
          <a:p>
            <a:pPr algn="l"/>
            <a:endParaRPr lang="es-ES" sz="1200" dirty="0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4030C5-C254-4576-BBE5-3E07B44D5B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598"/>
          <a:stretch/>
        </p:blipFill>
        <p:spPr>
          <a:xfrm>
            <a:off x="781951" y="465243"/>
            <a:ext cx="7761924" cy="53430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4076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AA3D9A-13A0-4ECA-9A26-6D488B17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s-ES"/>
              <a:t>Diferencias entre la voz masculina y femenina</a:t>
            </a:r>
          </a:p>
        </p:txBody>
      </p:sp>
      <p:graphicFrame>
        <p:nvGraphicFramePr>
          <p:cNvPr id="41" name="Marcador de contenido 2">
            <a:extLst>
              <a:ext uri="{FF2B5EF4-FFF2-40B4-BE49-F238E27FC236}">
                <a16:creationId xmlns:a16="http://schemas.microsoft.com/office/drawing/2014/main" id="{5641AFA9-708B-460F-A39F-39B56D193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8807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87249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monitor, cortina, grande&#10;&#10;Descripción generada automáticamente">
            <a:extLst>
              <a:ext uri="{FF2B5EF4-FFF2-40B4-BE49-F238E27FC236}">
                <a16:creationId xmlns:a16="http://schemas.microsoft.com/office/drawing/2014/main" id="{49B1DDE8-08DF-4AA5-8243-5DADC8A32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0" y="694115"/>
            <a:ext cx="8356733" cy="2973170"/>
          </a:xfrm>
        </p:spPr>
      </p:pic>
      <p:pic>
        <p:nvPicPr>
          <p:cNvPr id="7" name="Imagen 6" descr="Imagen que contiene cortina, monitor, foto, pantalla&#10;&#10;Descripción generada automáticamente">
            <a:extLst>
              <a:ext uri="{FF2B5EF4-FFF2-40B4-BE49-F238E27FC236}">
                <a16:creationId xmlns:a16="http://schemas.microsoft.com/office/drawing/2014/main" id="{BFEC2F0B-3F53-4178-8E43-FE865993C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0" y="3726189"/>
            <a:ext cx="8356731" cy="2973170"/>
          </a:xfrm>
          <a:prstGeom prst="rect">
            <a:avLst/>
          </a:prstGeom>
        </p:spPr>
      </p:pic>
      <p:pic>
        <p:nvPicPr>
          <p:cNvPr id="8" name="male-converted">
            <a:hlinkClick r:id="" action="ppaction://media"/>
            <a:extLst>
              <a:ext uri="{FF2B5EF4-FFF2-40B4-BE49-F238E27FC236}">
                <a16:creationId xmlns:a16="http://schemas.microsoft.com/office/drawing/2014/main" id="{6DC625D3-6A3A-45E5-972E-7811F0837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9295" y="1571100"/>
            <a:ext cx="609600" cy="609600"/>
          </a:xfrm>
          <a:prstGeom prst="rect">
            <a:avLst/>
          </a:prstGeom>
        </p:spPr>
      </p:pic>
      <p:pic>
        <p:nvPicPr>
          <p:cNvPr id="9" name="female-converted">
            <a:hlinkClick r:id="" action="ppaction://media"/>
            <a:extLst>
              <a:ext uri="{FF2B5EF4-FFF2-40B4-BE49-F238E27FC236}">
                <a16:creationId xmlns:a16="http://schemas.microsoft.com/office/drawing/2014/main" id="{9113269E-970B-464F-801D-912D892D6E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9295" y="4459226"/>
            <a:ext cx="609600" cy="6096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4682F68-EFF0-462C-BEF4-88121685C64C}"/>
              </a:ext>
            </a:extLst>
          </p:cNvPr>
          <p:cNvSpPr txBox="1"/>
          <p:nvPr/>
        </p:nvSpPr>
        <p:spPr>
          <a:xfrm>
            <a:off x="597159" y="389315"/>
            <a:ext cx="316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Representación </a:t>
            </a:r>
            <a:r>
              <a:rPr lang="es-ES" dirty="0" err="1"/>
              <a:t>espectogramas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38156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5131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A0D9413-8844-4254-A45B-E8140AA2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51315B"/>
                </a:solidFill>
              </a:rPr>
              <a:t>Mozilla Commonvoice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EDD04E5-6DB3-47F9-8C76-4B8E3A27DC4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2541" r="1" b="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4159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C2E43-D5F8-417D-9F5D-07209B03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Segunda dificultad del proyecto: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EE4EB-9177-4888-B28E-84972CAE9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/>
              <a:t>Calidad de la reconstrucción del audio: Pruebas con </a:t>
            </a:r>
            <a:r>
              <a:rPr lang="es-ES" dirty="0" err="1"/>
              <a:t>autoencoders</a:t>
            </a:r>
            <a:endParaRPr lang="es-ES" dirty="0"/>
          </a:p>
          <a:p>
            <a:endParaRPr lang="es-ES" dirty="0"/>
          </a:p>
          <a:p>
            <a:r>
              <a:rPr lang="es-ES" dirty="0"/>
              <a:t>Tiempo de carga unitario y </a:t>
            </a:r>
            <a:r>
              <a:rPr lang="es-ES" dirty="0" err="1"/>
              <a:t>batch</a:t>
            </a:r>
            <a:endParaRPr lang="es-ES" dirty="0"/>
          </a:p>
          <a:p>
            <a:r>
              <a:rPr lang="es-ES" dirty="0"/>
              <a:t>Longitud distinta entre muestras</a:t>
            </a:r>
          </a:p>
          <a:p>
            <a:r>
              <a:rPr lang="es-ES" dirty="0"/>
              <a:t>Reducción </a:t>
            </a:r>
            <a:r>
              <a:rPr lang="es-ES" dirty="0" err="1"/>
              <a:t>sampleado</a:t>
            </a:r>
            <a:r>
              <a:rPr lang="es-ES" dirty="0"/>
              <a:t> a 11khz</a:t>
            </a:r>
          </a:p>
          <a:p>
            <a:r>
              <a:rPr lang="es-ES" dirty="0" err="1"/>
              <a:t>Conversion</a:t>
            </a:r>
            <a:r>
              <a:rPr lang="es-ES" dirty="0"/>
              <a:t> a STFT-MEL</a:t>
            </a:r>
          </a:p>
          <a:p>
            <a:r>
              <a:rPr lang="es-ES" dirty="0"/>
              <a:t>Escalado </a:t>
            </a:r>
          </a:p>
          <a:p>
            <a:r>
              <a:rPr lang="es-ES" dirty="0"/>
              <a:t>Normalización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Resuelto con modelos </a:t>
            </a:r>
            <a:r>
              <a:rPr lang="es-ES" dirty="0" err="1"/>
              <a:t>encoder-decoder</a:t>
            </a:r>
            <a:r>
              <a:rPr lang="es-ES" dirty="0"/>
              <a:t>, 128 </a:t>
            </a:r>
            <a:r>
              <a:rPr lang="es-ES" dirty="0" err="1"/>
              <a:t>mels</a:t>
            </a:r>
            <a:r>
              <a:rPr lang="es-ES" dirty="0"/>
              <a:t>, convolucionales 2d.</a:t>
            </a:r>
          </a:p>
          <a:p>
            <a:endParaRPr lang="es-E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AA4452E-C46F-4A41-AEFF-9423F3A81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465850ED-0C39-4083-A87E-D867F4306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377949"/>
              </p:ext>
            </p:extLst>
          </p:nvPr>
        </p:nvGraphicFramePr>
        <p:xfrm>
          <a:off x="2181160" y="4961116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Objeto empaquetador del shell" showAsIcon="1" r:id="rId3" imgW="987095" imgH="638708" progId="Package">
                  <p:embed/>
                </p:oleObj>
              </mc:Choice>
              <mc:Fallback>
                <p:oleObj name="Objeto empaquetador del shell" showAsIcon="1" r:id="rId3" imgW="987095" imgH="638708" progId="Packag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160" y="4961116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889C1D47-216E-4269-A9F4-63A00380B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F2602130-CF99-4D92-B57D-C587C6EB5C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134938"/>
              </p:ext>
            </p:extLst>
          </p:nvPr>
        </p:nvGraphicFramePr>
        <p:xfrm>
          <a:off x="3486579" y="4963935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Objeto empaquetador del shell" showAsIcon="1" r:id="rId5" imgW="987095" imgH="638708" progId="Package">
                  <p:embed/>
                </p:oleObj>
              </mc:Choice>
              <mc:Fallback>
                <p:oleObj name="Objeto empaquetador del shell" showAsIcon="1" r:id="rId5" imgW="987095" imgH="638708" progId="Packag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579" y="4963935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4600661E-822F-4B67-B6BF-C552CB724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4421DAF7-152A-4FA8-AF5A-EAF79C319F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400309"/>
              </p:ext>
            </p:extLst>
          </p:nvPr>
        </p:nvGraphicFramePr>
        <p:xfrm>
          <a:off x="4889698" y="4953324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Objeto empaquetador del shell" showAsIcon="1" r:id="rId7" imgW="987095" imgH="638708" progId="Package">
                  <p:embed/>
                </p:oleObj>
              </mc:Choice>
              <mc:Fallback>
                <p:oleObj name="Objeto empaquetador del shell" showAsIcon="1" r:id="rId7" imgW="987095" imgH="638708" progId="Packag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698" y="4953324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11F7368B-FDBB-49F0-8426-78D7496C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66BA6462-2F55-4C0B-BC70-690B0E1D97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09005"/>
              </p:ext>
            </p:extLst>
          </p:nvPr>
        </p:nvGraphicFramePr>
        <p:xfrm>
          <a:off x="6093651" y="4953324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Objeto empaquetador del shell" showAsIcon="1" r:id="rId9" imgW="987095" imgH="638708" progId="Package">
                  <p:embed/>
                </p:oleObj>
              </mc:Choice>
              <mc:Fallback>
                <p:oleObj name="Objeto empaquetador del shell" showAsIcon="1" r:id="rId9" imgW="987095" imgH="638708" progId="Packag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3651" y="4953324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>
            <a:extLst>
              <a:ext uri="{FF2B5EF4-FFF2-40B4-BE49-F238E27FC236}">
                <a16:creationId xmlns:a16="http://schemas.microsoft.com/office/drawing/2014/main" id="{B6F4A0C5-6C33-4871-94E0-9BD281B88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8A7E1051-C8F6-4C8D-B9FD-A315CD541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192434"/>
              </p:ext>
            </p:extLst>
          </p:nvPr>
        </p:nvGraphicFramePr>
        <p:xfrm>
          <a:off x="7520481" y="4961116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Objeto empaquetador del shell" showAsIcon="1" r:id="rId11" imgW="987095" imgH="638708" progId="Package">
                  <p:embed/>
                </p:oleObj>
              </mc:Choice>
              <mc:Fallback>
                <p:oleObj name="Objeto empaquetador del shell" showAsIcon="1" r:id="rId11" imgW="987095" imgH="638708" progId="Packag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0481" y="4961116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2">
            <a:extLst>
              <a:ext uri="{FF2B5EF4-FFF2-40B4-BE49-F238E27FC236}">
                <a16:creationId xmlns:a16="http://schemas.microsoft.com/office/drawing/2014/main" id="{ADC39C4C-97EB-47F9-B65F-85005BB72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449" y="34214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C1B04CD0-0480-4099-A649-1D8D11D5B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647217"/>
              </p:ext>
            </p:extLst>
          </p:nvPr>
        </p:nvGraphicFramePr>
        <p:xfrm>
          <a:off x="8960441" y="4946812"/>
          <a:ext cx="981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Objeto empaquetador del shell" showAsIcon="1" r:id="rId13" imgW="987095" imgH="638708" progId="Package">
                  <p:embed/>
                </p:oleObj>
              </mc:Choice>
              <mc:Fallback>
                <p:oleObj name="Objeto empaquetador del shell" showAsIcon="1" r:id="rId13" imgW="987095" imgH="638708" progId="Packag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0441" y="4946812"/>
                        <a:ext cx="981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53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301071E-0563-479A-90CA-6F38C3B3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Tercera dificultad del proyecto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rgbClr val="F89A0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95D7F42-8C38-441A-B6AD-B108F76F04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3257" y="3279698"/>
            <a:ext cx="4626864" cy="1619402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6F7FE0-A45E-4ECA-A60E-AB25DBAE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703" y="2228850"/>
            <a:ext cx="5028928" cy="3699669"/>
          </a:xfrm>
        </p:spPr>
        <p:txBody>
          <a:bodyPr anchor="ctr">
            <a:normAutofit/>
          </a:bodyPr>
          <a:lstStyle/>
          <a:p>
            <a:pPr>
              <a:buClr>
                <a:srgbClr val="F89A03"/>
              </a:buClr>
            </a:pPr>
            <a:r>
              <a:rPr lang="es-ES" sz="1800" dirty="0"/>
              <a:t>Modelo </a:t>
            </a:r>
            <a:r>
              <a:rPr lang="es-ES" sz="1800" dirty="0" err="1"/>
              <a:t>encoder-decoder</a:t>
            </a:r>
            <a:r>
              <a:rPr lang="es-ES" sz="1800" dirty="0"/>
              <a:t> a escoger</a:t>
            </a:r>
          </a:p>
          <a:p>
            <a:pPr lvl="1">
              <a:buClr>
                <a:srgbClr val="F89A03"/>
              </a:buClr>
            </a:pPr>
            <a:r>
              <a:rPr lang="es-ES" sz="1800" dirty="0"/>
              <a:t>Realización de uno propio</a:t>
            </a:r>
          </a:p>
          <a:p>
            <a:pPr lvl="1">
              <a:buClr>
                <a:srgbClr val="F89A03"/>
              </a:buClr>
            </a:pPr>
            <a:r>
              <a:rPr lang="es-ES" sz="1800" dirty="0"/>
              <a:t>Modificación de arquitecturas de clasificación de imágenes: </a:t>
            </a:r>
            <a:r>
              <a:rPr lang="es-ES" sz="1800" dirty="0" err="1"/>
              <a:t>Resnet</a:t>
            </a:r>
            <a:r>
              <a:rPr lang="es-ES" sz="1800" dirty="0"/>
              <a:t>, </a:t>
            </a:r>
            <a:r>
              <a:rPr lang="es-ES" sz="1800" dirty="0" err="1"/>
              <a:t>Densenet</a:t>
            </a:r>
            <a:r>
              <a:rPr lang="es-ES" sz="1800" dirty="0"/>
              <a:t>…</a:t>
            </a:r>
          </a:p>
          <a:p>
            <a:pPr lvl="1">
              <a:buClr>
                <a:srgbClr val="F89A03"/>
              </a:buClr>
            </a:pPr>
            <a:r>
              <a:rPr lang="es-ES" sz="1800" dirty="0"/>
              <a:t>Utilizar otros modelos probados</a:t>
            </a:r>
          </a:p>
          <a:p>
            <a:pPr>
              <a:buClr>
                <a:srgbClr val="F89A03"/>
              </a:buClr>
            </a:pPr>
            <a:endParaRPr lang="es-ES" sz="1800" dirty="0"/>
          </a:p>
          <a:p>
            <a:pPr>
              <a:buClr>
                <a:srgbClr val="F89A03"/>
              </a:buClr>
            </a:pPr>
            <a:endParaRPr lang="es-ES" sz="1800" dirty="0"/>
          </a:p>
          <a:p>
            <a:pPr>
              <a:buClr>
                <a:srgbClr val="F89A03"/>
              </a:buClr>
            </a:pPr>
            <a:endParaRPr lang="es-ES" sz="1800" dirty="0"/>
          </a:p>
          <a:p>
            <a:pPr>
              <a:buClr>
                <a:srgbClr val="F89A03"/>
              </a:buClr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498851641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44369-7299-4947-9D97-04DAF986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Implementación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55E419-7332-4E5A-9EAB-A0E5F4705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r="7643" b="1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5A002D-58D4-43E8-AD47-09D9200FE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4340352" cy="3660185"/>
          </a:xfrm>
        </p:spPr>
        <p:txBody>
          <a:bodyPr anchor="ctr">
            <a:normAutofit/>
          </a:bodyPr>
          <a:lstStyle/>
          <a:p>
            <a:r>
              <a:rPr lang="es-ES" sz="2200"/>
              <a:t>Resolución: </a:t>
            </a:r>
            <a:r>
              <a:rPr lang="es-E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 FULLY CONVOLUTIONAL NEURAL NETWORK FOR SPEECH ENHANCEMENT”</a:t>
            </a:r>
          </a:p>
          <a:p>
            <a:pPr marL="0" indent="0">
              <a:buNone/>
            </a:pPr>
            <a:r>
              <a:rPr lang="es-E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“Cascaded Redundant Convolutional Encoder-Decoder” o R-CED </a:t>
            </a:r>
            <a:endParaRPr lang="es-ES" sz="2200"/>
          </a:p>
          <a:p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1418514288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54BD6-1E2B-425C-930A-11A6CED4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2776" y="365125"/>
            <a:ext cx="9441024" cy="1325563"/>
          </a:xfrm>
        </p:spPr>
        <p:txBody>
          <a:bodyPr/>
          <a:lstStyle/>
          <a:p>
            <a:r>
              <a:rPr lang="es-ES" dirty="0"/>
              <a:t>Predicción</a:t>
            </a:r>
          </a:p>
        </p:txBody>
      </p:sp>
      <p:pic>
        <p:nvPicPr>
          <p:cNvPr id="5" name="Marcador de contenido 4" descr="Imagen que contiene monitor, pantalla, televisión, foto&#10;&#10;Descripción generada automáticamente">
            <a:extLst>
              <a:ext uri="{FF2B5EF4-FFF2-40B4-BE49-F238E27FC236}">
                <a16:creationId xmlns:a16="http://schemas.microsoft.com/office/drawing/2014/main" id="{03CF6C0C-831C-46D2-B4B6-AC6305AB2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11" y="2222889"/>
            <a:ext cx="9997178" cy="3556810"/>
          </a:xfrm>
        </p:spPr>
      </p:pic>
      <p:pic>
        <p:nvPicPr>
          <p:cNvPr id="6" name="reconstructionRCEDtest">
            <a:hlinkClick r:id="" action="ppaction://media"/>
            <a:extLst>
              <a:ext uri="{FF2B5EF4-FFF2-40B4-BE49-F238E27FC236}">
                <a16:creationId xmlns:a16="http://schemas.microsoft.com/office/drawing/2014/main" id="{752F6712-623D-4F4D-9133-E6F568B07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7811" y="35810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C26FE5-9990-432A-B7D9-5F242F98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s-ES" sz="5000"/>
              <a:t>Cuarta dificultad del proyecto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725F33-435F-480E-996D-205671CDC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4360" y="73152"/>
            <a:ext cx="1178966" cy="232963"/>
            <a:chOff x="594360" y="73152"/>
            <a:chExt cx="1178966" cy="232963"/>
          </a:xfrm>
        </p:grpSpPr>
        <p:sp>
          <p:nvSpPr>
            <p:cNvPr id="14" name="Rectangle 64">
              <a:extLst>
                <a:ext uri="{FF2B5EF4-FFF2-40B4-BE49-F238E27FC236}">
                  <a16:creationId xmlns:a16="http://schemas.microsoft.com/office/drawing/2014/main" id="{07687CC5-056E-447F-A348-E9196E738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4B7194FF-E2A4-49A6-A54A-A0B6A1AC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18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4">
              <a:extLst>
                <a:ext uri="{FF2B5EF4-FFF2-40B4-BE49-F238E27FC236}">
                  <a16:creationId xmlns:a16="http://schemas.microsoft.com/office/drawing/2014/main" id="{7ED6E1D0-56BF-487D-9BD1-5D8FD7938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6">
              <a:extLst>
                <a:ext uri="{FF2B5EF4-FFF2-40B4-BE49-F238E27FC236}">
                  <a16:creationId xmlns:a16="http://schemas.microsoft.com/office/drawing/2014/main" id="{AD27C1B6-91C6-4DFC-99E9-F0B83DC5D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922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B4A16B45-8536-4A38-B36E-A26F7ACED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F64F5F52-7BB7-4B43-BB5B-67DB66689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427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789C00E1-E374-485E-A40E-BCF0E6C8A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AEDDA19-1BE9-4BD1-A087-11071390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931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9BF3970B-5A82-4527-AB38-536DF5FCF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B0A9D7D8-F150-43E1-83AD-CE553B3BD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436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5F94325E-CD9B-4404-A2CF-D130B5387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7E5DF248-D56C-4D96-920E-D1FC7FDDA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89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0B1AD48-9001-4AEF-AA30-56CAEC2B7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864399F-6339-4CD7-A92C-52BA2D57A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40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BA4AC9BF-79DA-4D77-8227-BC5CC7563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4310BC6-6BB6-49A0-88BA-4302E8E4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6904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4840B5CD-1F12-405E-89D3-92A9D1738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AD8181A7-FF60-4734-B51C-E622917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440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BF5BAC90-7E94-452F-B85C-17EB7C248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7DABFDCB-F31D-4192-A6C4-9841F0E4E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1913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7894D8C2-F954-46CE-B818-A1A3DF0E40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228073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726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6D152BB-02AA-4D78-9D71-D9C1B80B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Gracias por la atención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2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1">
            <a:extLst>
              <a:ext uri="{FF2B5EF4-FFF2-40B4-BE49-F238E27FC236}">
                <a16:creationId xmlns:a16="http://schemas.microsoft.com/office/drawing/2014/main" id="{CE55392F-4F84-4FED-9C7E-C7324D0F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¿</a:t>
            </a:r>
            <a:r>
              <a:rPr lang="en-US" dirty="0" err="1">
                <a:solidFill>
                  <a:srgbClr val="000000"/>
                </a:solidFill>
              </a:rPr>
              <a:t>Qué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sugiere</a:t>
            </a:r>
            <a:r>
              <a:rPr lang="en-US" dirty="0">
                <a:solidFill>
                  <a:srgbClr val="000000"/>
                </a:solidFill>
              </a:rPr>
              <a:t>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9E87A7-D180-46A2-97F1-11C5BC68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3694" r="-2" b="-2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7205867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ítulo 1">
            <a:extLst>
              <a:ext uri="{FF2B5EF4-FFF2-40B4-BE49-F238E27FC236}">
                <a16:creationId xmlns:a16="http://schemas.microsoft.com/office/drawing/2014/main" id="{CE55392F-4F84-4FED-9C7E-C7324D0F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Pista</a:t>
            </a:r>
            <a:r>
              <a:rPr lang="en-US" dirty="0">
                <a:solidFill>
                  <a:srgbClr val="000000"/>
                </a:solidFill>
              </a:rPr>
              <a:t>: El </a:t>
            </a:r>
            <a:r>
              <a:rPr lang="en-US" dirty="0" err="1">
                <a:solidFill>
                  <a:srgbClr val="000000"/>
                </a:solidFill>
              </a:rPr>
              <a:t>abuelo</a:t>
            </a:r>
            <a:r>
              <a:rPr lang="en-US" dirty="0">
                <a:solidFill>
                  <a:srgbClr val="000000"/>
                </a:solidFill>
              </a:rPr>
              <a:t> de Heidi </a:t>
            </a:r>
            <a:r>
              <a:rPr lang="en-US" dirty="0" err="1">
                <a:solidFill>
                  <a:srgbClr val="000000"/>
                </a:solidFill>
              </a:rPr>
              <a:t>fumaba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mucho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9E87A7-D180-46A2-97F1-11C5BC689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t="13694" r="-2" b="-2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95313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ítulo 1">
            <a:extLst>
              <a:ext uri="{FF2B5EF4-FFF2-40B4-BE49-F238E27FC236}">
                <a16:creationId xmlns:a16="http://schemas.microsoft.com/office/drawing/2014/main" id="{0A6E7CDE-F62B-4213-8CFF-DE8A1792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171F04-1C2F-4B96-B6DB-CDCC716DF8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0" r="1" b="2664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7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21C6D92B-4FCC-4FED-8EFD-B2D3A548D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399" y="4857454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Encoder-Decoder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019C909-CEB7-45DF-9906-41A2B1FB0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l="401" r="3" b="3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7A1FFA3F-2FDF-47A8-B5A4-282F2CA05C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1024536"/>
              </p:ext>
            </p:extLst>
          </p:nvPr>
        </p:nvGraphicFramePr>
        <p:xfrm>
          <a:off x="6271264" y="357196"/>
          <a:ext cx="5348303" cy="3901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244262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orge Clooney ahora parece abuelito dime tú">
            <a:extLst>
              <a:ext uri="{FF2B5EF4-FFF2-40B4-BE49-F238E27FC236}">
                <a16:creationId xmlns:a16="http://schemas.microsoft.com/office/drawing/2014/main" id="{461A428B-5E92-46BC-87BB-D8A5CA7A21E8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832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B58980-4D4C-4525-BC9F-4ECD5D683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95D5B4-6BA7-49E7-A3CE-74479B65D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es-ES" sz="3600"/>
              <a:t>Primera dificultad de un proyecto Deep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6CB783-F839-49DE-B68D-DEE28FF17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Insuficientes datos para entrenar</a:t>
            </a:r>
          </a:p>
          <a:p>
            <a:endParaRPr lang="es-ES" dirty="0"/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28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23451B8-7322-438A-8843-86FC78BB1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911434"/>
              </p:ext>
            </p:extLst>
          </p:nvPr>
        </p:nvGraphicFramePr>
        <p:xfrm>
          <a:off x="643467" y="1782981"/>
          <a:ext cx="6891187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7066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07EAA9-2DC7-4229-A688-5AC2AFAC2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¿Qué te sugiere?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ñal obligación solo pictorama - Obligatorio uso papeleras">
            <a:extLst>
              <a:ext uri="{FF2B5EF4-FFF2-40B4-BE49-F238E27FC236}">
                <a16:creationId xmlns:a16="http://schemas.microsoft.com/office/drawing/2014/main" id="{CD2DC09C-6B7D-44BA-A38A-C57C2B9C35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" b="132"/>
          <a:stretch/>
        </p:blipFill>
        <p:spPr bwMode="auto">
          <a:xfrm>
            <a:off x="733507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447298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77D92-C579-40CE-96E9-D719B9B9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Transvocoder</a:t>
            </a:r>
          </a:p>
        </p:txBody>
      </p:sp>
      <p:pic>
        <p:nvPicPr>
          <p:cNvPr id="4098" name="Picture 2" descr="thumb image">
            <a:extLst>
              <a:ext uri="{FF2B5EF4-FFF2-40B4-BE49-F238E27FC236}">
                <a16:creationId xmlns:a16="http://schemas.microsoft.com/office/drawing/2014/main" id="{EBA66FBC-CAF0-4B23-9C95-E2972BC6CF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6" b="600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31E19B8-E3B8-4288-8286-14A1049180A8}"/>
              </a:ext>
            </a:extLst>
          </p:cNvPr>
          <p:cNvSpPr txBox="1"/>
          <p:nvPr/>
        </p:nvSpPr>
        <p:spPr>
          <a:xfrm>
            <a:off x="3675356" y="4366219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solidFill>
                  <a:schemeClr val="bg1"/>
                </a:solidFill>
              </a:rPr>
              <a:t>Transvocoder</a:t>
            </a:r>
            <a:endParaRPr lang="es-E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301</Words>
  <Application>Microsoft Office PowerPoint</Application>
  <PresentationFormat>Panorámica</PresentationFormat>
  <Paragraphs>61</Paragraphs>
  <Slides>18</Slides>
  <Notes>0</Notes>
  <HiddenSlides>0</HiddenSlides>
  <MMClips>3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Rockwell</vt:lpstr>
      <vt:lpstr>Tema de Office</vt:lpstr>
      <vt:lpstr>Objeto empaquetador del shell</vt:lpstr>
      <vt:lpstr>Transvocoder</vt:lpstr>
      <vt:lpstr>¿Qué te sugiere?</vt:lpstr>
      <vt:lpstr>Pista: El abuelo de Heidi fumaba mucho.</vt:lpstr>
      <vt:lpstr>Presentación de PowerPoint</vt:lpstr>
      <vt:lpstr>Encoder-Decoder </vt:lpstr>
      <vt:lpstr>Presentación de PowerPoint</vt:lpstr>
      <vt:lpstr>Primera dificultad de un proyecto Deep Learning</vt:lpstr>
      <vt:lpstr>¿Qué te sugiere?</vt:lpstr>
      <vt:lpstr>Transvocoder</vt:lpstr>
      <vt:lpstr>Diferencias entre la voz masculina y femenina</vt:lpstr>
      <vt:lpstr>Presentación de PowerPoint</vt:lpstr>
      <vt:lpstr>Mozilla Commonvoice</vt:lpstr>
      <vt:lpstr>Segunda dificultad del proyecto:</vt:lpstr>
      <vt:lpstr>Tercera dificultad del proyecto</vt:lpstr>
      <vt:lpstr>Implementación</vt:lpstr>
      <vt:lpstr>Predicción</vt:lpstr>
      <vt:lpstr>Cuarta dificultad del proyecto</vt:lpstr>
      <vt:lpstr>Gracias por la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Transvocoder</dc:title>
  <dc:creator>Francisco Romero García</dc:creator>
  <cp:lastModifiedBy>Francisco Romero García</cp:lastModifiedBy>
  <cp:revision>4</cp:revision>
  <dcterms:created xsi:type="dcterms:W3CDTF">2020-09-05T01:46:34Z</dcterms:created>
  <dcterms:modified xsi:type="dcterms:W3CDTF">2020-09-05T16:41:08Z</dcterms:modified>
</cp:coreProperties>
</file>